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2"/>
  </p:notesMasterIdLst>
  <p:sldIdLst>
    <p:sldId id="256" r:id="rId2"/>
    <p:sldId id="259" r:id="rId3"/>
    <p:sldId id="260" r:id="rId4"/>
    <p:sldId id="257" r:id="rId5"/>
    <p:sldId id="327" r:id="rId6"/>
    <p:sldId id="277" r:id="rId7"/>
    <p:sldId id="292" r:id="rId8"/>
    <p:sldId id="284" r:id="rId9"/>
    <p:sldId id="258" r:id="rId10"/>
    <p:sldId id="278" r:id="rId11"/>
    <p:sldId id="328" r:id="rId12"/>
    <p:sldId id="329" r:id="rId13"/>
    <p:sldId id="330" r:id="rId14"/>
    <p:sldId id="331" r:id="rId15"/>
    <p:sldId id="333" r:id="rId16"/>
    <p:sldId id="346" r:id="rId17"/>
    <p:sldId id="291" r:id="rId18"/>
    <p:sldId id="338" r:id="rId19"/>
    <p:sldId id="339" r:id="rId20"/>
    <p:sldId id="342" r:id="rId21"/>
    <p:sldId id="348" r:id="rId22"/>
    <p:sldId id="347" r:id="rId23"/>
    <p:sldId id="345" r:id="rId24"/>
    <p:sldId id="335" r:id="rId25"/>
    <p:sldId id="343" r:id="rId26"/>
    <p:sldId id="336" r:id="rId27"/>
    <p:sldId id="261" r:id="rId28"/>
    <p:sldId id="340" r:id="rId29"/>
    <p:sldId id="341" r:id="rId30"/>
    <p:sldId id="271" r:id="rId31"/>
  </p:sldIdLst>
  <p:sldSz cx="9144000" cy="5143500" type="screen16x9"/>
  <p:notesSz cx="6858000" cy="9144000"/>
  <p:embeddedFontLst>
    <p:embeddedFont>
      <p:font typeface="Amasis MT Pro Black" panose="02040A04050005020304" pitchFamily="18" charset="0"/>
      <p:bold r:id="rId33"/>
      <p:boldItalic r:id="rId34"/>
    </p:embeddedFont>
    <p:embeddedFont>
      <p:font typeface="Bangers" panose="020B0604020202020204" charset="0"/>
      <p:regular r:id="rId35"/>
    </p:embeddedFont>
    <p:embeddedFont>
      <p:font typeface="Boogaloo" panose="020B0604020202020204" charset="0"/>
      <p:regular r:id="rId36"/>
    </p:embeddedFont>
    <p:embeddedFont>
      <p:font typeface="Comic Neue" panose="020B0604020202020204" charset="0"/>
      <p:regular r:id="rId37"/>
      <p:bold r:id="rId38"/>
      <p:italic r:id="rId39"/>
      <p:boldItalic r:id="rId40"/>
    </p:embeddedFont>
    <p:embeddedFont>
      <p:font typeface="Roboto Condensed Light" panose="02000000000000000000" pitchFamily="2" charset="0"/>
      <p:regular r:id="rId41"/>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95312A-C7AE-4F1A-A8C2-FBCCBB7F17A0}">
  <a:tblStyle styleId="{B795312A-C7AE-4F1A-A8C2-FBCCBB7F17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0" autoAdjust="0"/>
    <p:restoredTop sz="70327" autoAdjust="0"/>
  </p:normalViewPr>
  <p:slideViewPr>
    <p:cSldViewPr snapToGrid="0">
      <p:cViewPr varScale="1">
        <p:scale>
          <a:sx n="76" d="100"/>
          <a:sy n="76" d="100"/>
        </p:scale>
        <p:origin x="1018"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a:t>
            </a:r>
          </a:p>
          <a:p>
            <a:pPr marL="0" lvl="0" indent="0" algn="l" rtl="0">
              <a:spcBef>
                <a:spcPts val="0"/>
              </a:spcBef>
              <a:spcAft>
                <a:spcPts val="0"/>
              </a:spcAft>
              <a:buNone/>
            </a:pPr>
            <a:r>
              <a:rPr lang="en-US" dirty="0"/>
              <a:t>today I </a:t>
            </a:r>
            <a:r>
              <a:rPr lang="en-US" dirty="0" err="1"/>
              <a:t>gonna</a:t>
            </a:r>
            <a:r>
              <a:rPr lang="en-US" dirty="0"/>
              <a:t> present you guys about the development process of </a:t>
            </a:r>
            <a:r>
              <a:rPr lang="en-US" dirty="0">
                <a:solidFill>
                  <a:schemeClr val="dk2"/>
                </a:solidFill>
              </a:rPr>
              <a:t>Comic-themed Toys</a:t>
            </a:r>
            <a:br>
              <a:rPr lang="th-TH" dirty="0">
                <a:solidFill>
                  <a:schemeClr val="dk2"/>
                </a:solidFill>
              </a:rPr>
            </a:br>
            <a:r>
              <a:rPr lang="en-US" dirty="0"/>
              <a:t>Inventory Classification in order to enhance the inventory management system of </a:t>
            </a:r>
            <a:r>
              <a:rPr lang="en-US" sz="1100" dirty="0">
                <a:solidFill>
                  <a:schemeClr val="dk1"/>
                </a:solidFill>
              </a:rPr>
              <a:t>our toy shop</a:t>
            </a:r>
            <a:endParaRPr lang="en-US"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pPr marL="158750" indent="0">
              <a:buNone/>
            </a:pPr>
            <a:r>
              <a:rPr lang="en-US" dirty="0"/>
              <a:t>We also checked NAN values from the data in order to replace them with the null values </a:t>
            </a:r>
          </a:p>
        </p:txBody>
      </p:sp>
    </p:spTree>
    <p:extLst>
      <p:ext uri="{BB962C8B-B14F-4D97-AF65-F5344CB8AC3E}">
        <p14:creationId xmlns:p14="http://schemas.microsoft.com/office/powerpoint/2010/main" val="6886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pPr marL="158750" indent="0">
              <a:buNone/>
            </a:pPr>
            <a:r>
              <a:rPr lang="en-US" dirty="0"/>
              <a:t>We decided to use 2 column to create our model which are title and </a:t>
            </a:r>
            <a:r>
              <a:rPr lang="en-US" dirty="0" err="1"/>
              <a:t>post_paragraph</a:t>
            </a:r>
            <a:r>
              <a:rPr lang="en-US" dirty="0"/>
              <a:t> that have relevant information </a:t>
            </a:r>
            <a:r>
              <a:rPr lang="en-US" b="0" i="0" dirty="0">
                <a:solidFill>
                  <a:srgbClr val="D1D5DB"/>
                </a:solidFill>
                <a:effectLst/>
                <a:latin typeface="Söhne"/>
              </a:rPr>
              <a:t>retrieval to evaluate the importance of a word </a:t>
            </a:r>
            <a:r>
              <a:rPr lang="en-US" dirty="0"/>
              <a:t> </a:t>
            </a:r>
          </a:p>
        </p:txBody>
      </p:sp>
    </p:spTree>
    <p:extLst>
      <p:ext uri="{BB962C8B-B14F-4D97-AF65-F5344CB8AC3E}">
        <p14:creationId xmlns:p14="http://schemas.microsoft.com/office/powerpoint/2010/main" val="902727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following methods are employed In the data cleansing stage</a:t>
            </a:r>
          </a:p>
          <a:p>
            <a:pPr marL="158750" indent="0">
              <a:buNone/>
            </a:pPr>
            <a:r>
              <a:rPr lang="en-US" dirty="0"/>
              <a:t> which are …,…,…</a:t>
            </a:r>
          </a:p>
          <a:p>
            <a:pPr marL="158750" indent="0">
              <a:buNone/>
            </a:pPr>
            <a:endParaRPr lang="en-US" dirty="0"/>
          </a:p>
          <a:p>
            <a:pPr marL="158750" indent="0">
              <a:buNone/>
            </a:pPr>
            <a:r>
              <a:rPr lang="en-US" dirty="0"/>
              <a:t>We also do remove Cheat word from the sample data</a:t>
            </a:r>
            <a:r>
              <a:rPr lang="th-TH" dirty="0"/>
              <a:t> </a:t>
            </a:r>
            <a:r>
              <a:rPr lang="en-US" dirty="0"/>
              <a:t> such as </a:t>
            </a:r>
          </a:p>
          <a:p>
            <a:pPr marL="158750" indent="0">
              <a:buNone/>
            </a:pPr>
            <a:r>
              <a:rPr lang="en-US" dirty="0"/>
              <a:t>['marvel', 'dc', 'comic','</a:t>
            </a:r>
            <a:r>
              <a:rPr lang="en-US" dirty="0" err="1"/>
              <a:t>dccomics</a:t>
            </a:r>
            <a:r>
              <a:rPr lang="en-US" dirty="0"/>
              <a:t>’] which could leads to data leak.</a:t>
            </a:r>
          </a:p>
        </p:txBody>
      </p:sp>
    </p:spTree>
    <p:extLst>
      <p:ext uri="{BB962C8B-B14F-4D97-AF65-F5344CB8AC3E}">
        <p14:creationId xmlns:p14="http://schemas.microsoft.com/office/powerpoint/2010/main" val="933923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Then, we </a:t>
            </a:r>
            <a:r>
              <a:rPr lang="en-US" b="0" i="0" dirty="0">
                <a:solidFill>
                  <a:srgbClr val="D1D5DB"/>
                </a:solidFill>
                <a:effectLst/>
                <a:latin typeface="Söhne"/>
              </a:rPr>
              <a:t>encoded a collection of text documents to a matrix of token counts so that models can understand</a:t>
            </a:r>
            <a:endParaRPr lang="en-US" dirty="0"/>
          </a:p>
        </p:txBody>
      </p:sp>
    </p:spTree>
    <p:extLst>
      <p:ext uri="{BB962C8B-B14F-4D97-AF65-F5344CB8AC3E}">
        <p14:creationId xmlns:p14="http://schemas.microsoft.com/office/powerpoint/2010/main" val="2509929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6"/>
        <p:cNvGrpSpPr/>
        <p:nvPr/>
      </p:nvGrpSpPr>
      <p:grpSpPr>
        <a:xfrm>
          <a:off x="0" y="0"/>
          <a:ext cx="0" cy="0"/>
          <a:chOff x="0" y="0"/>
          <a:chExt cx="0" cy="0"/>
        </a:xfrm>
      </p:grpSpPr>
      <p:sp>
        <p:nvSpPr>
          <p:cNvPr id="10297" name="Google Shape;10297;ge3c76f9931_0_18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8" name="Google Shape;10298;ge3c76f9931_0_18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slid is presenting the most frequent words stated in our data set </a:t>
            </a:r>
          </a:p>
          <a:p>
            <a:pPr marL="0" lvl="0" indent="0" algn="l" rtl="0">
              <a:spcBef>
                <a:spcPts val="0"/>
              </a:spcBef>
              <a:spcAft>
                <a:spcPts val="0"/>
              </a:spcAft>
              <a:buNone/>
            </a:pPr>
            <a:r>
              <a:rPr lang="en-US" dirty="0"/>
              <a:t>We could see some character names belong to our targets Marvel and DC</a:t>
            </a:r>
          </a:p>
          <a:p>
            <a:pPr marL="0" lvl="0" indent="0" algn="l" rtl="0">
              <a:spcBef>
                <a:spcPts val="0"/>
              </a:spcBef>
              <a:spcAft>
                <a:spcPts val="0"/>
              </a:spcAft>
              <a:buNone/>
            </a:pPr>
            <a:r>
              <a:rPr lang="en-US" dirty="0"/>
              <a:t>Also, the common word that does not belong to our target such as Discuss and Excerpt </a:t>
            </a:r>
            <a:r>
              <a:rPr lang="en-US" dirty="0" err="1"/>
              <a:t>etc</a:t>
            </a:r>
            <a:r>
              <a:rPr lang="en-US" dirty="0"/>
              <a:t> </a:t>
            </a:r>
          </a:p>
          <a:p>
            <a:pPr marL="0" lvl="0" indent="0" algn="l" rtl="0">
              <a:spcBef>
                <a:spcPts val="0"/>
              </a:spcBef>
              <a:spcAft>
                <a:spcPts val="0"/>
              </a:spcAft>
              <a:buNone/>
            </a:pPr>
            <a:r>
              <a:rPr lang="en-US" dirty="0"/>
              <a:t>As the data comes from the thread sets which most people create for have some discussion of movies or some specific screens </a:t>
            </a:r>
          </a:p>
        </p:txBody>
      </p:sp>
    </p:spTree>
    <p:extLst>
      <p:ext uri="{BB962C8B-B14F-4D97-AF65-F5344CB8AC3E}">
        <p14:creationId xmlns:p14="http://schemas.microsoft.com/office/powerpoint/2010/main" val="2744875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Here are the top10 of word people seem interested the most in our target topics.</a:t>
            </a:r>
          </a:p>
        </p:txBody>
      </p:sp>
    </p:spTree>
    <p:extLst>
      <p:ext uri="{BB962C8B-B14F-4D97-AF65-F5344CB8AC3E}">
        <p14:creationId xmlns:p14="http://schemas.microsoft.com/office/powerpoint/2010/main" val="117461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3c76f9931_0_18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3c76f9931_0_18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e29fa62d5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e29fa62d5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this stage, I have created 4 types of model for classification </a:t>
            </a:r>
          </a:p>
          <a:p>
            <a:pPr marL="0" lvl="0" indent="0" algn="l" rtl="0">
              <a:spcBef>
                <a:spcPts val="0"/>
              </a:spcBef>
              <a:spcAft>
                <a:spcPts val="0"/>
              </a:spcAft>
              <a:buNone/>
            </a:pPr>
            <a:r>
              <a:rPr lang="en-US" dirty="0"/>
              <a:t>Which are </a:t>
            </a:r>
            <a:r>
              <a:rPr lang="en-US" dirty="0" err="1"/>
              <a:t>Logis</a:t>
            </a:r>
            <a:r>
              <a:rPr lang="en-US" dirty="0"/>
              <a:t>, </a:t>
            </a:r>
            <a:r>
              <a:rPr lang="en-US" dirty="0" err="1"/>
              <a:t>Randam</a:t>
            </a:r>
            <a:r>
              <a:rPr lang="en-US" dirty="0"/>
              <a:t>, Extra and Naïve</a:t>
            </a:r>
          </a:p>
          <a:p>
            <a:pPr marL="0" lvl="0" indent="0" algn="l" rtl="0">
              <a:spcBef>
                <a:spcPts val="0"/>
              </a:spcBef>
              <a:spcAft>
                <a:spcPts val="0"/>
              </a:spcAft>
              <a:buNone/>
            </a:pPr>
            <a:r>
              <a:rPr lang="en-US" dirty="0"/>
              <a:t>With </a:t>
            </a:r>
            <a:r>
              <a:rPr lang="en-US" dirty="0" err="1"/>
              <a:t>CountVectorizer</a:t>
            </a:r>
            <a:r>
              <a:rPr lang="en-US" dirty="0"/>
              <a:t> </a:t>
            </a:r>
            <a:r>
              <a:rPr lang="en-US" dirty="0" err="1"/>
              <a:t>teachnique</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could found that the Naïve did the best score in Macro F score with 0.91</a:t>
            </a:r>
          </a:p>
          <a:p>
            <a:pPr marL="0" lvl="0" indent="0" algn="l" rtl="0">
              <a:spcBef>
                <a:spcPts val="0"/>
              </a:spcBef>
              <a:spcAft>
                <a:spcPts val="0"/>
              </a:spcAft>
              <a:buNone/>
            </a:pPr>
            <a:r>
              <a:rPr lang="en-US" dirty="0"/>
              <a:t>Meanwhile, the others performed well in training and got 1 score for training accuracy</a:t>
            </a:r>
          </a:p>
          <a:p>
            <a:pPr marL="0" lvl="0" indent="0" algn="l" rtl="0">
              <a:spcBef>
                <a:spcPts val="0"/>
              </a:spcBef>
              <a:spcAft>
                <a:spcPts val="0"/>
              </a:spcAft>
              <a:buNone/>
            </a:pPr>
            <a:r>
              <a:rPr lang="en-US" dirty="0"/>
              <a:t>But get less score in  testing. </a:t>
            </a:r>
            <a:endParaRPr dirty="0"/>
          </a:p>
        </p:txBody>
      </p:sp>
    </p:spTree>
    <p:extLst>
      <p:ext uri="{BB962C8B-B14F-4D97-AF65-F5344CB8AC3E}">
        <p14:creationId xmlns:p14="http://schemas.microsoft.com/office/powerpoint/2010/main" val="3682938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e29fa62d5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e29fa62d5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592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pPr marL="158750" indent="0">
              <a:buNone/>
            </a:pPr>
            <a:r>
              <a:rPr lang="en-US" dirty="0"/>
              <a:t>Seems like the tunned model is significantly overfit</a:t>
            </a:r>
          </a:p>
          <a:p>
            <a:pPr marL="158750" indent="0">
              <a:buNone/>
            </a:pPr>
            <a:r>
              <a:rPr lang="en-US" dirty="0"/>
              <a:t>Because 2 model have train accuracy score at the same</a:t>
            </a:r>
          </a:p>
          <a:p>
            <a:pPr marL="158750" indent="0">
              <a:buNone/>
            </a:pPr>
            <a:r>
              <a:rPr lang="en-US" dirty="0"/>
              <a:t>But it  has test macro score differently which are 0.88 and 0.92</a:t>
            </a:r>
          </a:p>
          <a:p>
            <a:pPr marL="158750" indent="0">
              <a:buNone/>
            </a:pPr>
            <a:endParaRPr lang="en-US" dirty="0"/>
          </a:p>
          <a:p>
            <a:pPr marL="158750" indent="0">
              <a:buNone/>
            </a:pPr>
            <a:r>
              <a:rPr lang="en-US" dirty="0"/>
              <a:t>So we decided to use model with </a:t>
            </a:r>
            <a:r>
              <a:rPr lang="en-US" dirty="0" err="1"/>
              <a:t>ExtraTrees</a:t>
            </a:r>
            <a:r>
              <a:rPr lang="en-US" dirty="0"/>
              <a:t> classifier and TF-IDF feature extraction technique to integrate into our inventory management system</a:t>
            </a:r>
          </a:p>
        </p:txBody>
      </p:sp>
    </p:spTree>
    <p:extLst>
      <p:ext uri="{BB962C8B-B14F-4D97-AF65-F5344CB8AC3E}">
        <p14:creationId xmlns:p14="http://schemas.microsoft.com/office/powerpoint/2010/main" val="324025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34e68cba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34e68cba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r>
              <a:rPr lang="en-US" dirty="0"/>
              <a:t>Tunned has significantly high number incorrect</a:t>
            </a:r>
          </a:p>
        </p:txBody>
      </p:sp>
    </p:spTree>
    <p:extLst>
      <p:ext uri="{BB962C8B-B14F-4D97-AF65-F5344CB8AC3E}">
        <p14:creationId xmlns:p14="http://schemas.microsoft.com/office/powerpoint/2010/main" val="85680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34e68cbad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34e68cba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27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e29fa62d5e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e29fa62d5e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981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29fa62d5e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29fa62d5e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135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29fa62d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29fa62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29fa62d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29fa62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156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e29fa62d5e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e29fa62d5e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34e68cbad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34e68cba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34e68cb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34e68cb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29fa62d5e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29fa62d5e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e3c76f9931_0_18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e3c76f9931_0_18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methodology is seperated into 6 parts during classification model development process</a:t>
            </a:r>
          </a:p>
          <a:p>
            <a:pPr marL="0" lvl="0" indent="0" algn="l" rtl="0">
              <a:spcBef>
                <a:spcPts val="0"/>
              </a:spcBef>
              <a:spcAft>
                <a:spcPts val="0"/>
              </a:spcAft>
              <a:buNone/>
            </a:pPr>
            <a:r>
              <a:rPr lang="en-US" dirty="0"/>
              <a:t>W</a:t>
            </a:r>
            <a:r>
              <a:rPr lang="en" dirty="0"/>
              <a:t>hich are </a:t>
            </a:r>
          </a:p>
          <a:p>
            <a:pPr marL="0" lvl="0" indent="0" algn="l" rtl="0">
              <a:spcBef>
                <a:spcPts val="0"/>
              </a:spcBef>
              <a:spcAft>
                <a:spcPts val="0"/>
              </a:spcAft>
              <a:buNone/>
            </a:pPr>
            <a:r>
              <a:rPr lang="en" dirty="0"/>
              <a:t>First </a:t>
            </a:r>
          </a:p>
          <a:p>
            <a:pPr marL="0" lvl="0" indent="0" algn="l" rtl="0">
              <a:spcBef>
                <a:spcPts val="0"/>
              </a:spcBef>
              <a:spcAft>
                <a:spcPts val="0"/>
              </a:spcAft>
              <a:buNone/>
            </a:pPr>
            <a:r>
              <a:rPr lang="en" dirty="0"/>
              <a:t>Second</a:t>
            </a:r>
          </a:p>
          <a:p>
            <a:pPr marL="0" lvl="0" indent="0" algn="l" rtl="0">
              <a:spcBef>
                <a:spcPts val="0"/>
              </a:spcBef>
              <a:spcAft>
                <a:spcPts val="0"/>
              </a:spcAft>
              <a:buNone/>
            </a:pPr>
            <a:r>
              <a:rPr lang="en" dirty="0"/>
              <a:t>Third</a:t>
            </a:r>
          </a:p>
          <a:p>
            <a:pPr marL="0" lvl="0" indent="0" algn="l" rtl="0">
              <a:spcBef>
                <a:spcPts val="0"/>
              </a:spcBef>
              <a:spcAft>
                <a:spcPts val="0"/>
              </a:spcAft>
              <a:buNone/>
            </a:pPr>
            <a:r>
              <a:rPr lang="en-US" dirty="0"/>
              <a:t>F</a:t>
            </a:r>
            <a:r>
              <a:rPr lang="en" dirty="0"/>
              <a:t>ourth</a:t>
            </a:r>
          </a:p>
          <a:p>
            <a:pPr marL="0" lvl="0" indent="0" algn="l" rtl="0">
              <a:spcBef>
                <a:spcPts val="0"/>
              </a:spcBef>
              <a:spcAft>
                <a:spcPts val="0"/>
              </a:spcAft>
              <a:buNone/>
            </a:pPr>
            <a:r>
              <a:rPr lang="en" dirty="0"/>
              <a:t>Fifth</a:t>
            </a:r>
          </a:p>
          <a:p>
            <a:pPr marL="0" lvl="0" indent="0" algn="l" rtl="0">
              <a:spcBef>
                <a:spcPts val="0"/>
              </a:spcBef>
              <a:spcAft>
                <a:spcPts val="0"/>
              </a:spcAft>
              <a:buNone/>
            </a:pPr>
            <a:r>
              <a:rPr lang="en" dirty="0"/>
              <a:t>Sixth</a:t>
            </a:r>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e3c76f993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e3c76f993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34e68cba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34e68cba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is collected by s</a:t>
            </a:r>
            <a:r>
              <a:rPr lang="en-US" sz="1100" dirty="0"/>
              <a:t>crapping </a:t>
            </a:r>
          </a:p>
          <a:p>
            <a:pPr marL="0" lvl="0" indent="0" algn="l" rtl="0">
              <a:spcBef>
                <a:spcPts val="0"/>
              </a:spcBef>
              <a:spcAft>
                <a:spcPts val="0"/>
              </a:spcAft>
              <a:buNone/>
            </a:pPr>
            <a:r>
              <a:rPr lang="en-US" sz="1100" dirty="0"/>
              <a:t>data </a:t>
            </a:r>
            <a:r>
              <a:rPr lang="en-US" b="0" i="0" dirty="0">
                <a:solidFill>
                  <a:srgbClr val="FF7866"/>
                </a:solidFill>
                <a:effectLst/>
                <a:latin typeface="arial" panose="020B0604020202020204" pitchFamily="34" charset="0"/>
              </a:rPr>
              <a:t>using</a:t>
            </a:r>
            <a:r>
              <a:rPr lang="en-US" b="0" i="0" dirty="0">
                <a:solidFill>
                  <a:srgbClr val="BDC1C6"/>
                </a:solidFill>
                <a:effectLst/>
                <a:latin typeface="arial" panose="020B0604020202020204" pitchFamily="34" charset="0"/>
              </a:rPr>
              <a:t> the Python </a:t>
            </a:r>
            <a:r>
              <a:rPr lang="en-US" b="0" i="0" dirty="0">
                <a:solidFill>
                  <a:srgbClr val="FF7866"/>
                </a:solidFill>
                <a:effectLst/>
                <a:latin typeface="arial" panose="020B0604020202020204" pitchFamily="34" charset="0"/>
              </a:rPr>
              <a:t>Reddit API </a:t>
            </a:r>
          </a:p>
          <a:p>
            <a:pPr marL="0" lvl="0" indent="0" algn="l" rtl="0">
              <a:spcBef>
                <a:spcPts val="0"/>
              </a:spcBef>
              <a:spcAft>
                <a:spcPts val="0"/>
              </a:spcAft>
              <a:buNone/>
            </a:pPr>
            <a:endParaRPr lang="en-US" b="0" i="0" dirty="0">
              <a:solidFill>
                <a:srgbClr val="FF786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FF7866"/>
                </a:solidFill>
                <a:effectLst/>
                <a:latin typeface="arial" panose="020B0604020202020204" pitchFamily="34" charset="0"/>
              </a:rPr>
              <a:t>From sub reddit between Marvel and </a:t>
            </a:r>
            <a:r>
              <a:rPr lang="en-US" b="0" i="0" dirty="0" err="1">
                <a:solidFill>
                  <a:srgbClr val="FF7866"/>
                </a:solidFill>
                <a:effectLst/>
                <a:latin typeface="arial" panose="020B0604020202020204" pitchFamily="34" charset="0"/>
              </a:rPr>
              <a:t>Dccomics</a:t>
            </a:r>
            <a:r>
              <a:rPr lang="en-US" b="0" i="0" dirty="0">
                <a:solidFill>
                  <a:srgbClr val="FF7866"/>
                </a:solidFill>
                <a:effectLst/>
                <a:latin typeface="arial" panose="020B0604020202020204" pitchFamily="34" charset="0"/>
              </a:rPr>
              <a:t> </a:t>
            </a:r>
            <a:endParaRPr lang="en-US" dirty="0"/>
          </a:p>
          <a:p>
            <a:pPr marL="0" lvl="0" indent="0" algn="l" rtl="0">
              <a:spcBef>
                <a:spcPts val="0"/>
              </a:spcBef>
              <a:spcAft>
                <a:spcPts val="0"/>
              </a:spcAft>
              <a:buNone/>
            </a:pPr>
            <a:endParaRPr lang="th-TH" b="0" i="0" dirty="0">
              <a:solidFill>
                <a:srgbClr val="FF7866"/>
              </a:solidFill>
              <a:effectLst/>
              <a:latin typeface="arial" panose="020B0604020202020204" pitchFamily="34" charset="0"/>
            </a:endParaRPr>
          </a:p>
          <a:p>
            <a:pPr marL="0" lvl="0" indent="0" algn="l" rtl="0">
              <a:spcBef>
                <a:spcPts val="0"/>
              </a:spcBef>
              <a:spcAft>
                <a:spcPts val="0"/>
              </a:spcAft>
              <a:buNone/>
            </a:pPr>
            <a:r>
              <a:rPr lang="en-US" b="0" i="0" dirty="0">
                <a:solidFill>
                  <a:srgbClr val="FF7866"/>
                </a:solidFill>
                <a:effectLst/>
                <a:latin typeface="arial" panose="020B0604020202020204" pitchFamily="34" charset="0"/>
              </a:rPr>
              <a:t>We’ve got 1995 posts of Marvel and  2185 posts of </a:t>
            </a:r>
            <a:r>
              <a:rPr lang="en-US" b="0" i="0" dirty="0" err="1">
                <a:solidFill>
                  <a:srgbClr val="FF7866"/>
                </a:solidFill>
                <a:effectLst/>
                <a:latin typeface="arial" panose="020B0604020202020204" pitchFamily="34" charset="0"/>
              </a:rPr>
              <a:t>Dccomics</a:t>
            </a:r>
            <a:r>
              <a:rPr lang="en-US" b="0" i="0" dirty="0">
                <a:solidFill>
                  <a:srgbClr val="FF7866"/>
                </a:solidFill>
                <a:effectLst/>
                <a:latin typeface="arial" panose="020B0604020202020204" pitchFamily="34" charset="0"/>
              </a:rPr>
              <a:t> </a:t>
            </a:r>
          </a:p>
          <a:p>
            <a:pPr marL="0" lvl="0" indent="0" algn="l" rtl="0">
              <a:spcBef>
                <a:spcPts val="0"/>
              </a:spcBef>
              <a:spcAft>
                <a:spcPts val="0"/>
              </a:spcAft>
              <a:buNone/>
            </a:pPr>
            <a:r>
              <a:rPr lang="en-US" b="0" i="0" dirty="0">
                <a:solidFill>
                  <a:srgbClr val="FF7866"/>
                </a:solidFill>
                <a:effectLst/>
                <a:latin typeface="arial" panose="020B0604020202020204" pitchFamily="34" charset="0"/>
              </a:rPr>
              <a:t>All together about 4100 posts</a:t>
            </a: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e29fa62d5e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e29fa62d5e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data preprocessing,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duplicates posts were removed from these data</a:t>
            </a:r>
          </a:p>
          <a:p>
            <a:pPr marL="0" lvl="0" indent="0" algn="l" rtl="0">
              <a:spcBef>
                <a:spcPts val="0"/>
              </a:spcBef>
              <a:spcAft>
                <a:spcPts val="0"/>
              </a:spcAft>
              <a:buNone/>
            </a:pPr>
            <a:r>
              <a:rPr lang="en-US" dirty="0"/>
              <a:t>Which decrease data more over 50 percentage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sample size of data is about 1,800 posts for training</a:t>
            </a:r>
            <a:r>
              <a:rPr lang="th-TH" dirty="0"/>
              <a:t> </a:t>
            </a:r>
            <a:r>
              <a:rPr lang="en-US" dirty="0"/>
              <a:t>and testing model</a:t>
            </a:r>
            <a:r>
              <a:rPr lang="th-TH" dirty="0"/>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423500" y="1347725"/>
            <a:ext cx="5843052" cy="3286725"/>
          </a:xfrm>
          <a:prstGeom prst="rect">
            <a:avLst/>
          </a:prstGeom>
          <a:noFill/>
          <a:ln>
            <a:noFill/>
          </a:ln>
        </p:spPr>
      </p:pic>
      <p:pic>
        <p:nvPicPr>
          <p:cNvPr id="10" name="Google Shape;10;p2"/>
          <p:cNvPicPr preferRelativeResize="0"/>
          <p:nvPr/>
        </p:nvPicPr>
        <p:blipFill rotWithShape="1">
          <a:blip r:embed="rId4">
            <a:alphaModFix/>
          </a:blip>
          <a:srcRect l="26681" t="3088" r="26681" b="8156"/>
          <a:stretch/>
        </p:blipFill>
        <p:spPr>
          <a:xfrm>
            <a:off x="-1312850" y="-1506300"/>
            <a:ext cx="4264448" cy="4565125"/>
          </a:xfrm>
          <a:prstGeom prst="rect">
            <a:avLst/>
          </a:prstGeom>
          <a:noFill/>
          <a:ln>
            <a:noFill/>
          </a:ln>
        </p:spPr>
      </p:pic>
      <p:sp>
        <p:nvSpPr>
          <p:cNvPr id="11" name="Google Shape;11;p2"/>
          <p:cNvSpPr/>
          <p:nvPr/>
        </p:nvSpPr>
        <p:spPr>
          <a:xfrm>
            <a:off x="850350" y="1165950"/>
            <a:ext cx="7443300" cy="28116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19300" y="3637850"/>
            <a:ext cx="4505400" cy="6633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008350" y="1351000"/>
            <a:ext cx="7127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2405400" y="3737450"/>
            <a:ext cx="4333200" cy="46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_ONLY_1">
    <p:bg>
      <p:bgPr>
        <a:blipFill>
          <a:blip r:embed="rId2">
            <a:alphaModFix/>
          </a:blip>
          <a:stretch>
            <a:fillRect/>
          </a:stretch>
        </a:blipFill>
        <a:effectLst/>
      </p:bgPr>
    </p:bg>
    <p:spTree>
      <p:nvGrpSpPr>
        <p:cNvPr id="1" name="Shape 98"/>
        <p:cNvGrpSpPr/>
        <p:nvPr/>
      </p:nvGrpSpPr>
      <p:grpSpPr>
        <a:xfrm>
          <a:off x="0" y="0"/>
          <a:ext cx="0" cy="0"/>
          <a:chOff x="0" y="0"/>
          <a:chExt cx="0" cy="0"/>
        </a:xfrm>
      </p:grpSpPr>
      <p:pic>
        <p:nvPicPr>
          <p:cNvPr id="99" name="Google Shape;99;p15"/>
          <p:cNvPicPr preferRelativeResize="0"/>
          <p:nvPr/>
        </p:nvPicPr>
        <p:blipFill>
          <a:blip r:embed="rId3">
            <a:alphaModFix/>
          </a:blip>
          <a:stretch>
            <a:fillRect/>
          </a:stretch>
        </p:blipFill>
        <p:spPr>
          <a:xfrm>
            <a:off x="321550" y="845950"/>
            <a:ext cx="7973228" cy="4484949"/>
          </a:xfrm>
          <a:prstGeom prst="rect">
            <a:avLst/>
          </a:prstGeom>
          <a:noFill/>
          <a:ln>
            <a:noFill/>
          </a:ln>
        </p:spPr>
      </p:pic>
      <p:sp>
        <p:nvSpPr>
          <p:cNvPr id="100" name="Google Shape;100;p15"/>
          <p:cNvSpPr/>
          <p:nvPr/>
        </p:nvSpPr>
        <p:spPr>
          <a:xfrm>
            <a:off x="720000" y="1234800"/>
            <a:ext cx="7704000" cy="33684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720000" y="490325"/>
            <a:ext cx="7704000" cy="5727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ONLY_1_2">
    <p:bg>
      <p:bgPr>
        <a:blipFill>
          <a:blip r:embed="rId2">
            <a:alphaModFix/>
          </a:blip>
          <a:stretch>
            <a:fillRect/>
          </a:stretch>
        </a:blipFill>
        <a:effectLst/>
      </p:bgPr>
    </p:bg>
    <p:spTree>
      <p:nvGrpSpPr>
        <p:cNvPr id="1" name="Shape 103"/>
        <p:cNvGrpSpPr/>
        <p:nvPr/>
      </p:nvGrpSpPr>
      <p:grpSpPr>
        <a:xfrm>
          <a:off x="0" y="0"/>
          <a:ext cx="0" cy="0"/>
          <a:chOff x="0" y="0"/>
          <a:chExt cx="0" cy="0"/>
        </a:xfrm>
      </p:grpSpPr>
      <p:pic>
        <p:nvPicPr>
          <p:cNvPr id="104" name="Google Shape;104;p16"/>
          <p:cNvPicPr preferRelativeResize="0"/>
          <p:nvPr/>
        </p:nvPicPr>
        <p:blipFill rotWithShape="1">
          <a:blip r:embed="rId3">
            <a:alphaModFix/>
          </a:blip>
          <a:srcRect l="26681" t="3088" r="26681" b="8156"/>
          <a:stretch/>
        </p:blipFill>
        <p:spPr>
          <a:xfrm>
            <a:off x="5517600" y="-1506300"/>
            <a:ext cx="4264448" cy="4565125"/>
          </a:xfrm>
          <a:prstGeom prst="rect">
            <a:avLst/>
          </a:prstGeom>
          <a:noFill/>
          <a:ln>
            <a:noFill/>
          </a:ln>
        </p:spPr>
      </p:pic>
      <p:pic>
        <p:nvPicPr>
          <p:cNvPr id="105" name="Google Shape;105;p16"/>
          <p:cNvPicPr preferRelativeResize="0"/>
          <p:nvPr/>
        </p:nvPicPr>
        <p:blipFill>
          <a:blip r:embed="rId4">
            <a:alphaModFix/>
          </a:blip>
          <a:stretch>
            <a:fillRect/>
          </a:stretch>
        </p:blipFill>
        <p:spPr>
          <a:xfrm>
            <a:off x="321550" y="845950"/>
            <a:ext cx="7973228" cy="4484949"/>
          </a:xfrm>
          <a:prstGeom prst="rect">
            <a:avLst/>
          </a:prstGeom>
          <a:noFill/>
          <a:ln>
            <a:noFill/>
          </a:ln>
        </p:spPr>
      </p:pic>
      <p:sp>
        <p:nvSpPr>
          <p:cNvPr id="106" name="Google Shape;106;p16"/>
          <p:cNvSpPr/>
          <p:nvPr/>
        </p:nvSpPr>
        <p:spPr>
          <a:xfrm>
            <a:off x="720000" y="1234800"/>
            <a:ext cx="7704000" cy="33684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720000" y="490325"/>
            <a:ext cx="7704000" cy="5727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a:endParaRPr/>
          </a:p>
        </p:txBody>
      </p:sp>
      <p:sp>
        <p:nvSpPr>
          <p:cNvPr id="109" name="Google Shape;109;p16"/>
          <p:cNvSpPr txBox="1">
            <a:spLocks noGrp="1"/>
          </p:cNvSpPr>
          <p:nvPr>
            <p:ph type="subTitle" idx="1"/>
          </p:nvPr>
        </p:nvSpPr>
        <p:spPr>
          <a:xfrm>
            <a:off x="1241526" y="2935425"/>
            <a:ext cx="20934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algn="ctr" rtl="0">
              <a:spcBef>
                <a:spcPts val="0"/>
              </a:spcBef>
              <a:spcAft>
                <a:spcPts val="0"/>
              </a:spcAft>
              <a:buSzPts val="2400"/>
              <a:buFont typeface="Bangers"/>
              <a:buNone/>
              <a:defRPr sz="2400">
                <a:latin typeface="Bangers"/>
                <a:ea typeface="Bangers"/>
                <a:cs typeface="Bangers"/>
                <a:sym typeface="Bangers"/>
              </a:defRPr>
            </a:lvl2pPr>
            <a:lvl3pPr lvl="2" algn="ctr" rtl="0">
              <a:spcBef>
                <a:spcPts val="0"/>
              </a:spcBef>
              <a:spcAft>
                <a:spcPts val="0"/>
              </a:spcAft>
              <a:buSzPts val="2400"/>
              <a:buFont typeface="Bangers"/>
              <a:buNone/>
              <a:defRPr sz="2400">
                <a:latin typeface="Bangers"/>
                <a:ea typeface="Bangers"/>
                <a:cs typeface="Bangers"/>
                <a:sym typeface="Bangers"/>
              </a:defRPr>
            </a:lvl3pPr>
            <a:lvl4pPr lvl="3" algn="ctr" rtl="0">
              <a:spcBef>
                <a:spcPts val="0"/>
              </a:spcBef>
              <a:spcAft>
                <a:spcPts val="0"/>
              </a:spcAft>
              <a:buSzPts val="2400"/>
              <a:buFont typeface="Bangers"/>
              <a:buNone/>
              <a:defRPr sz="2400">
                <a:latin typeface="Bangers"/>
                <a:ea typeface="Bangers"/>
                <a:cs typeface="Bangers"/>
                <a:sym typeface="Bangers"/>
              </a:defRPr>
            </a:lvl4pPr>
            <a:lvl5pPr lvl="4" algn="ctr" rtl="0">
              <a:spcBef>
                <a:spcPts val="0"/>
              </a:spcBef>
              <a:spcAft>
                <a:spcPts val="0"/>
              </a:spcAft>
              <a:buSzPts val="2400"/>
              <a:buFont typeface="Bangers"/>
              <a:buNone/>
              <a:defRPr sz="2400">
                <a:latin typeface="Bangers"/>
                <a:ea typeface="Bangers"/>
                <a:cs typeface="Bangers"/>
                <a:sym typeface="Bangers"/>
              </a:defRPr>
            </a:lvl5pPr>
            <a:lvl6pPr lvl="5" algn="ctr" rtl="0">
              <a:spcBef>
                <a:spcPts val="0"/>
              </a:spcBef>
              <a:spcAft>
                <a:spcPts val="0"/>
              </a:spcAft>
              <a:buSzPts val="2400"/>
              <a:buFont typeface="Bangers"/>
              <a:buNone/>
              <a:defRPr sz="2400">
                <a:latin typeface="Bangers"/>
                <a:ea typeface="Bangers"/>
                <a:cs typeface="Bangers"/>
                <a:sym typeface="Bangers"/>
              </a:defRPr>
            </a:lvl6pPr>
            <a:lvl7pPr lvl="6" algn="ctr" rtl="0">
              <a:spcBef>
                <a:spcPts val="0"/>
              </a:spcBef>
              <a:spcAft>
                <a:spcPts val="0"/>
              </a:spcAft>
              <a:buSzPts val="2400"/>
              <a:buFont typeface="Bangers"/>
              <a:buNone/>
              <a:defRPr sz="2400">
                <a:latin typeface="Bangers"/>
                <a:ea typeface="Bangers"/>
                <a:cs typeface="Bangers"/>
                <a:sym typeface="Bangers"/>
              </a:defRPr>
            </a:lvl7pPr>
            <a:lvl8pPr lvl="7" algn="ctr" rtl="0">
              <a:spcBef>
                <a:spcPts val="0"/>
              </a:spcBef>
              <a:spcAft>
                <a:spcPts val="0"/>
              </a:spcAft>
              <a:buSzPts val="2400"/>
              <a:buFont typeface="Bangers"/>
              <a:buNone/>
              <a:defRPr sz="2400">
                <a:latin typeface="Bangers"/>
                <a:ea typeface="Bangers"/>
                <a:cs typeface="Bangers"/>
                <a:sym typeface="Bangers"/>
              </a:defRPr>
            </a:lvl8pPr>
            <a:lvl9pPr lvl="8" algn="ctr"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110" name="Google Shape;110;p16"/>
          <p:cNvSpPr txBox="1">
            <a:spLocks noGrp="1"/>
          </p:cNvSpPr>
          <p:nvPr>
            <p:ph type="subTitle" idx="2"/>
          </p:nvPr>
        </p:nvSpPr>
        <p:spPr>
          <a:xfrm>
            <a:off x="1241526" y="3308025"/>
            <a:ext cx="20934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1" name="Google Shape;111;p16"/>
          <p:cNvSpPr txBox="1">
            <a:spLocks noGrp="1"/>
          </p:cNvSpPr>
          <p:nvPr>
            <p:ph type="subTitle" idx="3"/>
          </p:nvPr>
        </p:nvSpPr>
        <p:spPr>
          <a:xfrm>
            <a:off x="3525301" y="2935425"/>
            <a:ext cx="20934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algn="ctr" rtl="0">
              <a:spcBef>
                <a:spcPts val="0"/>
              </a:spcBef>
              <a:spcAft>
                <a:spcPts val="0"/>
              </a:spcAft>
              <a:buSzPts val="2400"/>
              <a:buFont typeface="Bangers"/>
              <a:buNone/>
              <a:defRPr sz="2400">
                <a:latin typeface="Bangers"/>
                <a:ea typeface="Bangers"/>
                <a:cs typeface="Bangers"/>
                <a:sym typeface="Bangers"/>
              </a:defRPr>
            </a:lvl2pPr>
            <a:lvl3pPr lvl="2" algn="ctr" rtl="0">
              <a:spcBef>
                <a:spcPts val="0"/>
              </a:spcBef>
              <a:spcAft>
                <a:spcPts val="0"/>
              </a:spcAft>
              <a:buSzPts val="2400"/>
              <a:buFont typeface="Bangers"/>
              <a:buNone/>
              <a:defRPr sz="2400">
                <a:latin typeface="Bangers"/>
                <a:ea typeface="Bangers"/>
                <a:cs typeface="Bangers"/>
                <a:sym typeface="Bangers"/>
              </a:defRPr>
            </a:lvl3pPr>
            <a:lvl4pPr lvl="3" algn="ctr" rtl="0">
              <a:spcBef>
                <a:spcPts val="0"/>
              </a:spcBef>
              <a:spcAft>
                <a:spcPts val="0"/>
              </a:spcAft>
              <a:buSzPts val="2400"/>
              <a:buFont typeface="Bangers"/>
              <a:buNone/>
              <a:defRPr sz="2400">
                <a:latin typeface="Bangers"/>
                <a:ea typeface="Bangers"/>
                <a:cs typeface="Bangers"/>
                <a:sym typeface="Bangers"/>
              </a:defRPr>
            </a:lvl4pPr>
            <a:lvl5pPr lvl="4" algn="ctr" rtl="0">
              <a:spcBef>
                <a:spcPts val="0"/>
              </a:spcBef>
              <a:spcAft>
                <a:spcPts val="0"/>
              </a:spcAft>
              <a:buSzPts val="2400"/>
              <a:buFont typeface="Bangers"/>
              <a:buNone/>
              <a:defRPr sz="2400">
                <a:latin typeface="Bangers"/>
                <a:ea typeface="Bangers"/>
                <a:cs typeface="Bangers"/>
                <a:sym typeface="Bangers"/>
              </a:defRPr>
            </a:lvl5pPr>
            <a:lvl6pPr lvl="5" algn="ctr" rtl="0">
              <a:spcBef>
                <a:spcPts val="0"/>
              </a:spcBef>
              <a:spcAft>
                <a:spcPts val="0"/>
              </a:spcAft>
              <a:buSzPts val="2400"/>
              <a:buFont typeface="Bangers"/>
              <a:buNone/>
              <a:defRPr sz="2400">
                <a:latin typeface="Bangers"/>
                <a:ea typeface="Bangers"/>
                <a:cs typeface="Bangers"/>
                <a:sym typeface="Bangers"/>
              </a:defRPr>
            </a:lvl6pPr>
            <a:lvl7pPr lvl="6" algn="ctr" rtl="0">
              <a:spcBef>
                <a:spcPts val="0"/>
              </a:spcBef>
              <a:spcAft>
                <a:spcPts val="0"/>
              </a:spcAft>
              <a:buSzPts val="2400"/>
              <a:buFont typeface="Bangers"/>
              <a:buNone/>
              <a:defRPr sz="2400">
                <a:latin typeface="Bangers"/>
                <a:ea typeface="Bangers"/>
                <a:cs typeface="Bangers"/>
                <a:sym typeface="Bangers"/>
              </a:defRPr>
            </a:lvl7pPr>
            <a:lvl8pPr lvl="7" algn="ctr" rtl="0">
              <a:spcBef>
                <a:spcPts val="0"/>
              </a:spcBef>
              <a:spcAft>
                <a:spcPts val="0"/>
              </a:spcAft>
              <a:buSzPts val="2400"/>
              <a:buFont typeface="Bangers"/>
              <a:buNone/>
              <a:defRPr sz="2400">
                <a:latin typeface="Bangers"/>
                <a:ea typeface="Bangers"/>
                <a:cs typeface="Bangers"/>
                <a:sym typeface="Bangers"/>
              </a:defRPr>
            </a:lvl8pPr>
            <a:lvl9pPr lvl="8" algn="ctr"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112" name="Google Shape;112;p16"/>
          <p:cNvSpPr txBox="1">
            <a:spLocks noGrp="1"/>
          </p:cNvSpPr>
          <p:nvPr>
            <p:ph type="subTitle" idx="4"/>
          </p:nvPr>
        </p:nvSpPr>
        <p:spPr>
          <a:xfrm>
            <a:off x="3525301" y="3308025"/>
            <a:ext cx="20934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3" name="Google Shape;113;p16"/>
          <p:cNvSpPr txBox="1">
            <a:spLocks noGrp="1"/>
          </p:cNvSpPr>
          <p:nvPr>
            <p:ph type="subTitle" idx="5"/>
          </p:nvPr>
        </p:nvSpPr>
        <p:spPr>
          <a:xfrm>
            <a:off x="5809076" y="2935425"/>
            <a:ext cx="20934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algn="ctr" rtl="0">
              <a:spcBef>
                <a:spcPts val="0"/>
              </a:spcBef>
              <a:spcAft>
                <a:spcPts val="0"/>
              </a:spcAft>
              <a:buSzPts val="2400"/>
              <a:buFont typeface="Bangers"/>
              <a:buNone/>
              <a:defRPr sz="2400">
                <a:latin typeface="Bangers"/>
                <a:ea typeface="Bangers"/>
                <a:cs typeface="Bangers"/>
                <a:sym typeface="Bangers"/>
              </a:defRPr>
            </a:lvl2pPr>
            <a:lvl3pPr lvl="2" algn="ctr" rtl="0">
              <a:spcBef>
                <a:spcPts val="0"/>
              </a:spcBef>
              <a:spcAft>
                <a:spcPts val="0"/>
              </a:spcAft>
              <a:buSzPts val="2400"/>
              <a:buFont typeface="Bangers"/>
              <a:buNone/>
              <a:defRPr sz="2400">
                <a:latin typeface="Bangers"/>
                <a:ea typeface="Bangers"/>
                <a:cs typeface="Bangers"/>
                <a:sym typeface="Bangers"/>
              </a:defRPr>
            </a:lvl3pPr>
            <a:lvl4pPr lvl="3" algn="ctr" rtl="0">
              <a:spcBef>
                <a:spcPts val="0"/>
              </a:spcBef>
              <a:spcAft>
                <a:spcPts val="0"/>
              </a:spcAft>
              <a:buSzPts val="2400"/>
              <a:buFont typeface="Bangers"/>
              <a:buNone/>
              <a:defRPr sz="2400">
                <a:latin typeface="Bangers"/>
                <a:ea typeface="Bangers"/>
                <a:cs typeface="Bangers"/>
                <a:sym typeface="Bangers"/>
              </a:defRPr>
            </a:lvl4pPr>
            <a:lvl5pPr lvl="4" algn="ctr" rtl="0">
              <a:spcBef>
                <a:spcPts val="0"/>
              </a:spcBef>
              <a:spcAft>
                <a:spcPts val="0"/>
              </a:spcAft>
              <a:buSzPts val="2400"/>
              <a:buFont typeface="Bangers"/>
              <a:buNone/>
              <a:defRPr sz="2400">
                <a:latin typeface="Bangers"/>
                <a:ea typeface="Bangers"/>
                <a:cs typeface="Bangers"/>
                <a:sym typeface="Bangers"/>
              </a:defRPr>
            </a:lvl5pPr>
            <a:lvl6pPr lvl="5" algn="ctr" rtl="0">
              <a:spcBef>
                <a:spcPts val="0"/>
              </a:spcBef>
              <a:spcAft>
                <a:spcPts val="0"/>
              </a:spcAft>
              <a:buSzPts val="2400"/>
              <a:buFont typeface="Bangers"/>
              <a:buNone/>
              <a:defRPr sz="2400">
                <a:latin typeface="Bangers"/>
                <a:ea typeface="Bangers"/>
                <a:cs typeface="Bangers"/>
                <a:sym typeface="Bangers"/>
              </a:defRPr>
            </a:lvl6pPr>
            <a:lvl7pPr lvl="6" algn="ctr" rtl="0">
              <a:spcBef>
                <a:spcPts val="0"/>
              </a:spcBef>
              <a:spcAft>
                <a:spcPts val="0"/>
              </a:spcAft>
              <a:buSzPts val="2400"/>
              <a:buFont typeface="Bangers"/>
              <a:buNone/>
              <a:defRPr sz="2400">
                <a:latin typeface="Bangers"/>
                <a:ea typeface="Bangers"/>
                <a:cs typeface="Bangers"/>
                <a:sym typeface="Bangers"/>
              </a:defRPr>
            </a:lvl7pPr>
            <a:lvl8pPr lvl="7" algn="ctr" rtl="0">
              <a:spcBef>
                <a:spcPts val="0"/>
              </a:spcBef>
              <a:spcAft>
                <a:spcPts val="0"/>
              </a:spcAft>
              <a:buSzPts val="2400"/>
              <a:buFont typeface="Bangers"/>
              <a:buNone/>
              <a:defRPr sz="2400">
                <a:latin typeface="Bangers"/>
                <a:ea typeface="Bangers"/>
                <a:cs typeface="Bangers"/>
                <a:sym typeface="Bangers"/>
              </a:defRPr>
            </a:lvl8pPr>
            <a:lvl9pPr lvl="8" algn="ctr"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114" name="Google Shape;114;p16"/>
          <p:cNvSpPr txBox="1">
            <a:spLocks noGrp="1"/>
          </p:cNvSpPr>
          <p:nvPr>
            <p:ph type="subTitle" idx="6"/>
          </p:nvPr>
        </p:nvSpPr>
        <p:spPr>
          <a:xfrm>
            <a:off x="5809076" y="3308025"/>
            <a:ext cx="20934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_ONLY_1_2_1">
    <p:bg>
      <p:bgPr>
        <a:blipFill>
          <a:blip r:embed="rId2">
            <a:alphaModFix/>
          </a:blip>
          <a:stretch>
            <a:fillRect/>
          </a:stretch>
        </a:blipFill>
        <a:effectLst/>
      </p:bgPr>
    </p:bg>
    <p:spTree>
      <p:nvGrpSpPr>
        <p:cNvPr id="1" name="Shape 115"/>
        <p:cNvGrpSpPr/>
        <p:nvPr/>
      </p:nvGrpSpPr>
      <p:grpSpPr>
        <a:xfrm>
          <a:off x="0" y="0"/>
          <a:ext cx="0" cy="0"/>
          <a:chOff x="0" y="0"/>
          <a:chExt cx="0" cy="0"/>
        </a:xfrm>
      </p:grpSpPr>
      <p:pic>
        <p:nvPicPr>
          <p:cNvPr id="116" name="Google Shape;116;p17"/>
          <p:cNvPicPr preferRelativeResize="0"/>
          <p:nvPr/>
        </p:nvPicPr>
        <p:blipFill rotWithShape="1">
          <a:blip r:embed="rId3">
            <a:alphaModFix/>
          </a:blip>
          <a:srcRect l="26681" t="3088" r="26681" b="8156"/>
          <a:stretch/>
        </p:blipFill>
        <p:spPr>
          <a:xfrm>
            <a:off x="5517600" y="-1506300"/>
            <a:ext cx="4264448" cy="4565125"/>
          </a:xfrm>
          <a:prstGeom prst="rect">
            <a:avLst/>
          </a:prstGeom>
          <a:noFill/>
          <a:ln>
            <a:noFill/>
          </a:ln>
        </p:spPr>
      </p:pic>
      <p:pic>
        <p:nvPicPr>
          <p:cNvPr id="117" name="Google Shape;117;p17"/>
          <p:cNvPicPr preferRelativeResize="0"/>
          <p:nvPr/>
        </p:nvPicPr>
        <p:blipFill>
          <a:blip r:embed="rId4">
            <a:alphaModFix/>
          </a:blip>
          <a:stretch>
            <a:fillRect/>
          </a:stretch>
        </p:blipFill>
        <p:spPr>
          <a:xfrm>
            <a:off x="321550" y="845950"/>
            <a:ext cx="7973228" cy="4484949"/>
          </a:xfrm>
          <a:prstGeom prst="rect">
            <a:avLst/>
          </a:prstGeom>
          <a:noFill/>
          <a:ln>
            <a:noFill/>
          </a:ln>
        </p:spPr>
      </p:pic>
      <p:sp>
        <p:nvSpPr>
          <p:cNvPr id="118" name="Google Shape;118;p17"/>
          <p:cNvSpPr/>
          <p:nvPr/>
        </p:nvSpPr>
        <p:spPr>
          <a:xfrm>
            <a:off x="720000" y="1234800"/>
            <a:ext cx="7704000" cy="33684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720000" y="490325"/>
            <a:ext cx="7704000" cy="5727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a:endParaRPr/>
          </a:p>
        </p:txBody>
      </p:sp>
      <p:sp>
        <p:nvSpPr>
          <p:cNvPr id="121" name="Google Shape;121;p17"/>
          <p:cNvSpPr txBox="1">
            <a:spLocks noGrp="1"/>
          </p:cNvSpPr>
          <p:nvPr>
            <p:ph type="subTitle" idx="1"/>
          </p:nvPr>
        </p:nvSpPr>
        <p:spPr>
          <a:xfrm>
            <a:off x="1241526" y="3478950"/>
            <a:ext cx="20934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algn="ctr" rtl="0">
              <a:spcBef>
                <a:spcPts val="0"/>
              </a:spcBef>
              <a:spcAft>
                <a:spcPts val="0"/>
              </a:spcAft>
              <a:buSzPts val="2400"/>
              <a:buFont typeface="Bangers"/>
              <a:buNone/>
              <a:defRPr sz="2400">
                <a:latin typeface="Bangers"/>
                <a:ea typeface="Bangers"/>
                <a:cs typeface="Bangers"/>
                <a:sym typeface="Bangers"/>
              </a:defRPr>
            </a:lvl2pPr>
            <a:lvl3pPr lvl="2" algn="ctr" rtl="0">
              <a:spcBef>
                <a:spcPts val="0"/>
              </a:spcBef>
              <a:spcAft>
                <a:spcPts val="0"/>
              </a:spcAft>
              <a:buSzPts val="2400"/>
              <a:buFont typeface="Bangers"/>
              <a:buNone/>
              <a:defRPr sz="2400">
                <a:latin typeface="Bangers"/>
                <a:ea typeface="Bangers"/>
                <a:cs typeface="Bangers"/>
                <a:sym typeface="Bangers"/>
              </a:defRPr>
            </a:lvl3pPr>
            <a:lvl4pPr lvl="3" algn="ctr" rtl="0">
              <a:spcBef>
                <a:spcPts val="0"/>
              </a:spcBef>
              <a:spcAft>
                <a:spcPts val="0"/>
              </a:spcAft>
              <a:buSzPts val="2400"/>
              <a:buFont typeface="Bangers"/>
              <a:buNone/>
              <a:defRPr sz="2400">
                <a:latin typeface="Bangers"/>
                <a:ea typeface="Bangers"/>
                <a:cs typeface="Bangers"/>
                <a:sym typeface="Bangers"/>
              </a:defRPr>
            </a:lvl4pPr>
            <a:lvl5pPr lvl="4" algn="ctr" rtl="0">
              <a:spcBef>
                <a:spcPts val="0"/>
              </a:spcBef>
              <a:spcAft>
                <a:spcPts val="0"/>
              </a:spcAft>
              <a:buSzPts val="2400"/>
              <a:buFont typeface="Bangers"/>
              <a:buNone/>
              <a:defRPr sz="2400">
                <a:latin typeface="Bangers"/>
                <a:ea typeface="Bangers"/>
                <a:cs typeface="Bangers"/>
                <a:sym typeface="Bangers"/>
              </a:defRPr>
            </a:lvl5pPr>
            <a:lvl6pPr lvl="5" algn="ctr" rtl="0">
              <a:spcBef>
                <a:spcPts val="0"/>
              </a:spcBef>
              <a:spcAft>
                <a:spcPts val="0"/>
              </a:spcAft>
              <a:buSzPts val="2400"/>
              <a:buFont typeface="Bangers"/>
              <a:buNone/>
              <a:defRPr sz="2400">
                <a:latin typeface="Bangers"/>
                <a:ea typeface="Bangers"/>
                <a:cs typeface="Bangers"/>
                <a:sym typeface="Bangers"/>
              </a:defRPr>
            </a:lvl6pPr>
            <a:lvl7pPr lvl="6" algn="ctr" rtl="0">
              <a:spcBef>
                <a:spcPts val="0"/>
              </a:spcBef>
              <a:spcAft>
                <a:spcPts val="0"/>
              </a:spcAft>
              <a:buSzPts val="2400"/>
              <a:buFont typeface="Bangers"/>
              <a:buNone/>
              <a:defRPr sz="2400">
                <a:latin typeface="Bangers"/>
                <a:ea typeface="Bangers"/>
                <a:cs typeface="Bangers"/>
                <a:sym typeface="Bangers"/>
              </a:defRPr>
            </a:lvl7pPr>
            <a:lvl8pPr lvl="7" algn="ctr" rtl="0">
              <a:spcBef>
                <a:spcPts val="0"/>
              </a:spcBef>
              <a:spcAft>
                <a:spcPts val="0"/>
              </a:spcAft>
              <a:buSzPts val="2400"/>
              <a:buFont typeface="Bangers"/>
              <a:buNone/>
              <a:defRPr sz="2400">
                <a:latin typeface="Bangers"/>
                <a:ea typeface="Bangers"/>
                <a:cs typeface="Bangers"/>
                <a:sym typeface="Bangers"/>
              </a:defRPr>
            </a:lvl8pPr>
            <a:lvl9pPr lvl="8" algn="ctr"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122" name="Google Shape;122;p17"/>
          <p:cNvSpPr txBox="1">
            <a:spLocks noGrp="1"/>
          </p:cNvSpPr>
          <p:nvPr>
            <p:ph type="subTitle" idx="2"/>
          </p:nvPr>
        </p:nvSpPr>
        <p:spPr>
          <a:xfrm>
            <a:off x="1241526" y="3851550"/>
            <a:ext cx="20934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3" name="Google Shape;123;p17"/>
          <p:cNvSpPr txBox="1">
            <a:spLocks noGrp="1"/>
          </p:cNvSpPr>
          <p:nvPr>
            <p:ph type="subTitle" idx="3"/>
          </p:nvPr>
        </p:nvSpPr>
        <p:spPr>
          <a:xfrm>
            <a:off x="3525301" y="3478950"/>
            <a:ext cx="20934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algn="ctr" rtl="0">
              <a:spcBef>
                <a:spcPts val="0"/>
              </a:spcBef>
              <a:spcAft>
                <a:spcPts val="0"/>
              </a:spcAft>
              <a:buSzPts val="2400"/>
              <a:buFont typeface="Bangers"/>
              <a:buNone/>
              <a:defRPr sz="2400">
                <a:latin typeface="Bangers"/>
                <a:ea typeface="Bangers"/>
                <a:cs typeface="Bangers"/>
                <a:sym typeface="Bangers"/>
              </a:defRPr>
            </a:lvl2pPr>
            <a:lvl3pPr lvl="2" algn="ctr" rtl="0">
              <a:spcBef>
                <a:spcPts val="0"/>
              </a:spcBef>
              <a:spcAft>
                <a:spcPts val="0"/>
              </a:spcAft>
              <a:buSzPts val="2400"/>
              <a:buFont typeface="Bangers"/>
              <a:buNone/>
              <a:defRPr sz="2400">
                <a:latin typeface="Bangers"/>
                <a:ea typeface="Bangers"/>
                <a:cs typeface="Bangers"/>
                <a:sym typeface="Bangers"/>
              </a:defRPr>
            </a:lvl3pPr>
            <a:lvl4pPr lvl="3" algn="ctr" rtl="0">
              <a:spcBef>
                <a:spcPts val="0"/>
              </a:spcBef>
              <a:spcAft>
                <a:spcPts val="0"/>
              </a:spcAft>
              <a:buSzPts val="2400"/>
              <a:buFont typeface="Bangers"/>
              <a:buNone/>
              <a:defRPr sz="2400">
                <a:latin typeface="Bangers"/>
                <a:ea typeface="Bangers"/>
                <a:cs typeface="Bangers"/>
                <a:sym typeface="Bangers"/>
              </a:defRPr>
            </a:lvl4pPr>
            <a:lvl5pPr lvl="4" algn="ctr" rtl="0">
              <a:spcBef>
                <a:spcPts val="0"/>
              </a:spcBef>
              <a:spcAft>
                <a:spcPts val="0"/>
              </a:spcAft>
              <a:buSzPts val="2400"/>
              <a:buFont typeface="Bangers"/>
              <a:buNone/>
              <a:defRPr sz="2400">
                <a:latin typeface="Bangers"/>
                <a:ea typeface="Bangers"/>
                <a:cs typeface="Bangers"/>
                <a:sym typeface="Bangers"/>
              </a:defRPr>
            </a:lvl5pPr>
            <a:lvl6pPr lvl="5" algn="ctr" rtl="0">
              <a:spcBef>
                <a:spcPts val="0"/>
              </a:spcBef>
              <a:spcAft>
                <a:spcPts val="0"/>
              </a:spcAft>
              <a:buSzPts val="2400"/>
              <a:buFont typeface="Bangers"/>
              <a:buNone/>
              <a:defRPr sz="2400">
                <a:latin typeface="Bangers"/>
                <a:ea typeface="Bangers"/>
                <a:cs typeface="Bangers"/>
                <a:sym typeface="Bangers"/>
              </a:defRPr>
            </a:lvl6pPr>
            <a:lvl7pPr lvl="6" algn="ctr" rtl="0">
              <a:spcBef>
                <a:spcPts val="0"/>
              </a:spcBef>
              <a:spcAft>
                <a:spcPts val="0"/>
              </a:spcAft>
              <a:buSzPts val="2400"/>
              <a:buFont typeface="Bangers"/>
              <a:buNone/>
              <a:defRPr sz="2400">
                <a:latin typeface="Bangers"/>
                <a:ea typeface="Bangers"/>
                <a:cs typeface="Bangers"/>
                <a:sym typeface="Bangers"/>
              </a:defRPr>
            </a:lvl7pPr>
            <a:lvl8pPr lvl="7" algn="ctr" rtl="0">
              <a:spcBef>
                <a:spcPts val="0"/>
              </a:spcBef>
              <a:spcAft>
                <a:spcPts val="0"/>
              </a:spcAft>
              <a:buSzPts val="2400"/>
              <a:buFont typeface="Bangers"/>
              <a:buNone/>
              <a:defRPr sz="2400">
                <a:latin typeface="Bangers"/>
                <a:ea typeface="Bangers"/>
                <a:cs typeface="Bangers"/>
                <a:sym typeface="Bangers"/>
              </a:defRPr>
            </a:lvl8pPr>
            <a:lvl9pPr lvl="8" algn="ctr"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124" name="Google Shape;124;p17"/>
          <p:cNvSpPr txBox="1">
            <a:spLocks noGrp="1"/>
          </p:cNvSpPr>
          <p:nvPr>
            <p:ph type="subTitle" idx="4"/>
          </p:nvPr>
        </p:nvSpPr>
        <p:spPr>
          <a:xfrm>
            <a:off x="3525301" y="3851550"/>
            <a:ext cx="20934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5" name="Google Shape;125;p17"/>
          <p:cNvSpPr txBox="1">
            <a:spLocks noGrp="1"/>
          </p:cNvSpPr>
          <p:nvPr>
            <p:ph type="subTitle" idx="5"/>
          </p:nvPr>
        </p:nvSpPr>
        <p:spPr>
          <a:xfrm>
            <a:off x="5809076" y="3478950"/>
            <a:ext cx="20934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algn="ctr" rtl="0">
              <a:spcBef>
                <a:spcPts val="0"/>
              </a:spcBef>
              <a:spcAft>
                <a:spcPts val="0"/>
              </a:spcAft>
              <a:buSzPts val="2400"/>
              <a:buFont typeface="Bangers"/>
              <a:buNone/>
              <a:defRPr sz="2400">
                <a:latin typeface="Bangers"/>
                <a:ea typeface="Bangers"/>
                <a:cs typeface="Bangers"/>
                <a:sym typeface="Bangers"/>
              </a:defRPr>
            </a:lvl2pPr>
            <a:lvl3pPr lvl="2" algn="ctr" rtl="0">
              <a:spcBef>
                <a:spcPts val="0"/>
              </a:spcBef>
              <a:spcAft>
                <a:spcPts val="0"/>
              </a:spcAft>
              <a:buSzPts val="2400"/>
              <a:buFont typeface="Bangers"/>
              <a:buNone/>
              <a:defRPr sz="2400">
                <a:latin typeface="Bangers"/>
                <a:ea typeface="Bangers"/>
                <a:cs typeface="Bangers"/>
                <a:sym typeface="Bangers"/>
              </a:defRPr>
            </a:lvl3pPr>
            <a:lvl4pPr lvl="3" algn="ctr" rtl="0">
              <a:spcBef>
                <a:spcPts val="0"/>
              </a:spcBef>
              <a:spcAft>
                <a:spcPts val="0"/>
              </a:spcAft>
              <a:buSzPts val="2400"/>
              <a:buFont typeface="Bangers"/>
              <a:buNone/>
              <a:defRPr sz="2400">
                <a:latin typeface="Bangers"/>
                <a:ea typeface="Bangers"/>
                <a:cs typeface="Bangers"/>
                <a:sym typeface="Bangers"/>
              </a:defRPr>
            </a:lvl4pPr>
            <a:lvl5pPr lvl="4" algn="ctr" rtl="0">
              <a:spcBef>
                <a:spcPts val="0"/>
              </a:spcBef>
              <a:spcAft>
                <a:spcPts val="0"/>
              </a:spcAft>
              <a:buSzPts val="2400"/>
              <a:buFont typeface="Bangers"/>
              <a:buNone/>
              <a:defRPr sz="2400">
                <a:latin typeface="Bangers"/>
                <a:ea typeface="Bangers"/>
                <a:cs typeface="Bangers"/>
                <a:sym typeface="Bangers"/>
              </a:defRPr>
            </a:lvl5pPr>
            <a:lvl6pPr lvl="5" algn="ctr" rtl="0">
              <a:spcBef>
                <a:spcPts val="0"/>
              </a:spcBef>
              <a:spcAft>
                <a:spcPts val="0"/>
              </a:spcAft>
              <a:buSzPts val="2400"/>
              <a:buFont typeface="Bangers"/>
              <a:buNone/>
              <a:defRPr sz="2400">
                <a:latin typeface="Bangers"/>
                <a:ea typeface="Bangers"/>
                <a:cs typeface="Bangers"/>
                <a:sym typeface="Bangers"/>
              </a:defRPr>
            </a:lvl6pPr>
            <a:lvl7pPr lvl="6" algn="ctr" rtl="0">
              <a:spcBef>
                <a:spcPts val="0"/>
              </a:spcBef>
              <a:spcAft>
                <a:spcPts val="0"/>
              </a:spcAft>
              <a:buSzPts val="2400"/>
              <a:buFont typeface="Bangers"/>
              <a:buNone/>
              <a:defRPr sz="2400">
                <a:latin typeface="Bangers"/>
                <a:ea typeface="Bangers"/>
                <a:cs typeface="Bangers"/>
                <a:sym typeface="Bangers"/>
              </a:defRPr>
            </a:lvl7pPr>
            <a:lvl8pPr lvl="7" algn="ctr" rtl="0">
              <a:spcBef>
                <a:spcPts val="0"/>
              </a:spcBef>
              <a:spcAft>
                <a:spcPts val="0"/>
              </a:spcAft>
              <a:buSzPts val="2400"/>
              <a:buFont typeface="Bangers"/>
              <a:buNone/>
              <a:defRPr sz="2400">
                <a:latin typeface="Bangers"/>
                <a:ea typeface="Bangers"/>
                <a:cs typeface="Bangers"/>
                <a:sym typeface="Bangers"/>
              </a:defRPr>
            </a:lvl8pPr>
            <a:lvl9pPr lvl="8" algn="ctr"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126" name="Google Shape;126;p17"/>
          <p:cNvSpPr txBox="1">
            <a:spLocks noGrp="1"/>
          </p:cNvSpPr>
          <p:nvPr>
            <p:ph type="subTitle" idx="6"/>
          </p:nvPr>
        </p:nvSpPr>
        <p:spPr>
          <a:xfrm>
            <a:off x="5809076" y="3851550"/>
            <a:ext cx="20934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 name="Google Shape;127;p17"/>
          <p:cNvSpPr txBox="1">
            <a:spLocks noGrp="1"/>
          </p:cNvSpPr>
          <p:nvPr>
            <p:ph type="subTitle" idx="7"/>
          </p:nvPr>
        </p:nvSpPr>
        <p:spPr>
          <a:xfrm>
            <a:off x="1241526" y="1876100"/>
            <a:ext cx="20934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algn="ctr" rtl="0">
              <a:spcBef>
                <a:spcPts val="0"/>
              </a:spcBef>
              <a:spcAft>
                <a:spcPts val="0"/>
              </a:spcAft>
              <a:buSzPts val="2400"/>
              <a:buFont typeface="Bangers"/>
              <a:buNone/>
              <a:defRPr sz="2400">
                <a:latin typeface="Bangers"/>
                <a:ea typeface="Bangers"/>
                <a:cs typeface="Bangers"/>
                <a:sym typeface="Bangers"/>
              </a:defRPr>
            </a:lvl2pPr>
            <a:lvl3pPr lvl="2" algn="ctr" rtl="0">
              <a:spcBef>
                <a:spcPts val="0"/>
              </a:spcBef>
              <a:spcAft>
                <a:spcPts val="0"/>
              </a:spcAft>
              <a:buSzPts val="2400"/>
              <a:buFont typeface="Bangers"/>
              <a:buNone/>
              <a:defRPr sz="2400">
                <a:latin typeface="Bangers"/>
                <a:ea typeface="Bangers"/>
                <a:cs typeface="Bangers"/>
                <a:sym typeface="Bangers"/>
              </a:defRPr>
            </a:lvl3pPr>
            <a:lvl4pPr lvl="3" algn="ctr" rtl="0">
              <a:spcBef>
                <a:spcPts val="0"/>
              </a:spcBef>
              <a:spcAft>
                <a:spcPts val="0"/>
              </a:spcAft>
              <a:buSzPts val="2400"/>
              <a:buFont typeface="Bangers"/>
              <a:buNone/>
              <a:defRPr sz="2400">
                <a:latin typeface="Bangers"/>
                <a:ea typeface="Bangers"/>
                <a:cs typeface="Bangers"/>
                <a:sym typeface="Bangers"/>
              </a:defRPr>
            </a:lvl4pPr>
            <a:lvl5pPr lvl="4" algn="ctr" rtl="0">
              <a:spcBef>
                <a:spcPts val="0"/>
              </a:spcBef>
              <a:spcAft>
                <a:spcPts val="0"/>
              </a:spcAft>
              <a:buSzPts val="2400"/>
              <a:buFont typeface="Bangers"/>
              <a:buNone/>
              <a:defRPr sz="2400">
                <a:latin typeface="Bangers"/>
                <a:ea typeface="Bangers"/>
                <a:cs typeface="Bangers"/>
                <a:sym typeface="Bangers"/>
              </a:defRPr>
            </a:lvl5pPr>
            <a:lvl6pPr lvl="5" algn="ctr" rtl="0">
              <a:spcBef>
                <a:spcPts val="0"/>
              </a:spcBef>
              <a:spcAft>
                <a:spcPts val="0"/>
              </a:spcAft>
              <a:buSzPts val="2400"/>
              <a:buFont typeface="Bangers"/>
              <a:buNone/>
              <a:defRPr sz="2400">
                <a:latin typeface="Bangers"/>
                <a:ea typeface="Bangers"/>
                <a:cs typeface="Bangers"/>
                <a:sym typeface="Bangers"/>
              </a:defRPr>
            </a:lvl6pPr>
            <a:lvl7pPr lvl="6" algn="ctr" rtl="0">
              <a:spcBef>
                <a:spcPts val="0"/>
              </a:spcBef>
              <a:spcAft>
                <a:spcPts val="0"/>
              </a:spcAft>
              <a:buSzPts val="2400"/>
              <a:buFont typeface="Bangers"/>
              <a:buNone/>
              <a:defRPr sz="2400">
                <a:latin typeface="Bangers"/>
                <a:ea typeface="Bangers"/>
                <a:cs typeface="Bangers"/>
                <a:sym typeface="Bangers"/>
              </a:defRPr>
            </a:lvl7pPr>
            <a:lvl8pPr lvl="7" algn="ctr" rtl="0">
              <a:spcBef>
                <a:spcPts val="0"/>
              </a:spcBef>
              <a:spcAft>
                <a:spcPts val="0"/>
              </a:spcAft>
              <a:buSzPts val="2400"/>
              <a:buFont typeface="Bangers"/>
              <a:buNone/>
              <a:defRPr sz="2400">
                <a:latin typeface="Bangers"/>
                <a:ea typeface="Bangers"/>
                <a:cs typeface="Bangers"/>
                <a:sym typeface="Bangers"/>
              </a:defRPr>
            </a:lvl8pPr>
            <a:lvl9pPr lvl="8" algn="ctr"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128" name="Google Shape;128;p17"/>
          <p:cNvSpPr txBox="1">
            <a:spLocks noGrp="1"/>
          </p:cNvSpPr>
          <p:nvPr>
            <p:ph type="subTitle" idx="8"/>
          </p:nvPr>
        </p:nvSpPr>
        <p:spPr>
          <a:xfrm>
            <a:off x="1241526" y="2248700"/>
            <a:ext cx="20934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9" name="Google Shape;129;p17"/>
          <p:cNvSpPr txBox="1">
            <a:spLocks noGrp="1"/>
          </p:cNvSpPr>
          <p:nvPr>
            <p:ph type="subTitle" idx="9"/>
          </p:nvPr>
        </p:nvSpPr>
        <p:spPr>
          <a:xfrm>
            <a:off x="3525301" y="1876100"/>
            <a:ext cx="20934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algn="ctr" rtl="0">
              <a:spcBef>
                <a:spcPts val="0"/>
              </a:spcBef>
              <a:spcAft>
                <a:spcPts val="0"/>
              </a:spcAft>
              <a:buSzPts val="2400"/>
              <a:buFont typeface="Bangers"/>
              <a:buNone/>
              <a:defRPr sz="2400">
                <a:latin typeface="Bangers"/>
                <a:ea typeface="Bangers"/>
                <a:cs typeface="Bangers"/>
                <a:sym typeface="Bangers"/>
              </a:defRPr>
            </a:lvl2pPr>
            <a:lvl3pPr lvl="2" algn="ctr" rtl="0">
              <a:spcBef>
                <a:spcPts val="0"/>
              </a:spcBef>
              <a:spcAft>
                <a:spcPts val="0"/>
              </a:spcAft>
              <a:buSzPts val="2400"/>
              <a:buFont typeface="Bangers"/>
              <a:buNone/>
              <a:defRPr sz="2400">
                <a:latin typeface="Bangers"/>
                <a:ea typeface="Bangers"/>
                <a:cs typeface="Bangers"/>
                <a:sym typeface="Bangers"/>
              </a:defRPr>
            </a:lvl3pPr>
            <a:lvl4pPr lvl="3" algn="ctr" rtl="0">
              <a:spcBef>
                <a:spcPts val="0"/>
              </a:spcBef>
              <a:spcAft>
                <a:spcPts val="0"/>
              </a:spcAft>
              <a:buSzPts val="2400"/>
              <a:buFont typeface="Bangers"/>
              <a:buNone/>
              <a:defRPr sz="2400">
                <a:latin typeface="Bangers"/>
                <a:ea typeface="Bangers"/>
                <a:cs typeface="Bangers"/>
                <a:sym typeface="Bangers"/>
              </a:defRPr>
            </a:lvl4pPr>
            <a:lvl5pPr lvl="4" algn="ctr" rtl="0">
              <a:spcBef>
                <a:spcPts val="0"/>
              </a:spcBef>
              <a:spcAft>
                <a:spcPts val="0"/>
              </a:spcAft>
              <a:buSzPts val="2400"/>
              <a:buFont typeface="Bangers"/>
              <a:buNone/>
              <a:defRPr sz="2400">
                <a:latin typeface="Bangers"/>
                <a:ea typeface="Bangers"/>
                <a:cs typeface="Bangers"/>
                <a:sym typeface="Bangers"/>
              </a:defRPr>
            </a:lvl5pPr>
            <a:lvl6pPr lvl="5" algn="ctr" rtl="0">
              <a:spcBef>
                <a:spcPts val="0"/>
              </a:spcBef>
              <a:spcAft>
                <a:spcPts val="0"/>
              </a:spcAft>
              <a:buSzPts val="2400"/>
              <a:buFont typeface="Bangers"/>
              <a:buNone/>
              <a:defRPr sz="2400">
                <a:latin typeface="Bangers"/>
                <a:ea typeface="Bangers"/>
                <a:cs typeface="Bangers"/>
                <a:sym typeface="Bangers"/>
              </a:defRPr>
            </a:lvl6pPr>
            <a:lvl7pPr lvl="6" algn="ctr" rtl="0">
              <a:spcBef>
                <a:spcPts val="0"/>
              </a:spcBef>
              <a:spcAft>
                <a:spcPts val="0"/>
              </a:spcAft>
              <a:buSzPts val="2400"/>
              <a:buFont typeface="Bangers"/>
              <a:buNone/>
              <a:defRPr sz="2400">
                <a:latin typeface="Bangers"/>
                <a:ea typeface="Bangers"/>
                <a:cs typeface="Bangers"/>
                <a:sym typeface="Bangers"/>
              </a:defRPr>
            </a:lvl7pPr>
            <a:lvl8pPr lvl="7" algn="ctr" rtl="0">
              <a:spcBef>
                <a:spcPts val="0"/>
              </a:spcBef>
              <a:spcAft>
                <a:spcPts val="0"/>
              </a:spcAft>
              <a:buSzPts val="2400"/>
              <a:buFont typeface="Bangers"/>
              <a:buNone/>
              <a:defRPr sz="2400">
                <a:latin typeface="Bangers"/>
                <a:ea typeface="Bangers"/>
                <a:cs typeface="Bangers"/>
                <a:sym typeface="Bangers"/>
              </a:defRPr>
            </a:lvl8pPr>
            <a:lvl9pPr lvl="8" algn="ctr"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130" name="Google Shape;130;p17"/>
          <p:cNvSpPr txBox="1">
            <a:spLocks noGrp="1"/>
          </p:cNvSpPr>
          <p:nvPr>
            <p:ph type="subTitle" idx="13"/>
          </p:nvPr>
        </p:nvSpPr>
        <p:spPr>
          <a:xfrm>
            <a:off x="3525301" y="2248700"/>
            <a:ext cx="20934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1" name="Google Shape;131;p17"/>
          <p:cNvSpPr txBox="1">
            <a:spLocks noGrp="1"/>
          </p:cNvSpPr>
          <p:nvPr>
            <p:ph type="subTitle" idx="14"/>
          </p:nvPr>
        </p:nvSpPr>
        <p:spPr>
          <a:xfrm>
            <a:off x="5809076" y="1876100"/>
            <a:ext cx="20934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algn="ctr" rtl="0">
              <a:spcBef>
                <a:spcPts val="0"/>
              </a:spcBef>
              <a:spcAft>
                <a:spcPts val="0"/>
              </a:spcAft>
              <a:buSzPts val="2400"/>
              <a:buFont typeface="Bangers"/>
              <a:buNone/>
              <a:defRPr sz="2400">
                <a:latin typeface="Bangers"/>
                <a:ea typeface="Bangers"/>
                <a:cs typeface="Bangers"/>
                <a:sym typeface="Bangers"/>
              </a:defRPr>
            </a:lvl2pPr>
            <a:lvl3pPr lvl="2" algn="ctr" rtl="0">
              <a:spcBef>
                <a:spcPts val="0"/>
              </a:spcBef>
              <a:spcAft>
                <a:spcPts val="0"/>
              </a:spcAft>
              <a:buSzPts val="2400"/>
              <a:buFont typeface="Bangers"/>
              <a:buNone/>
              <a:defRPr sz="2400">
                <a:latin typeface="Bangers"/>
                <a:ea typeface="Bangers"/>
                <a:cs typeface="Bangers"/>
                <a:sym typeface="Bangers"/>
              </a:defRPr>
            </a:lvl3pPr>
            <a:lvl4pPr lvl="3" algn="ctr" rtl="0">
              <a:spcBef>
                <a:spcPts val="0"/>
              </a:spcBef>
              <a:spcAft>
                <a:spcPts val="0"/>
              </a:spcAft>
              <a:buSzPts val="2400"/>
              <a:buFont typeface="Bangers"/>
              <a:buNone/>
              <a:defRPr sz="2400">
                <a:latin typeface="Bangers"/>
                <a:ea typeface="Bangers"/>
                <a:cs typeface="Bangers"/>
                <a:sym typeface="Bangers"/>
              </a:defRPr>
            </a:lvl4pPr>
            <a:lvl5pPr lvl="4" algn="ctr" rtl="0">
              <a:spcBef>
                <a:spcPts val="0"/>
              </a:spcBef>
              <a:spcAft>
                <a:spcPts val="0"/>
              </a:spcAft>
              <a:buSzPts val="2400"/>
              <a:buFont typeface="Bangers"/>
              <a:buNone/>
              <a:defRPr sz="2400">
                <a:latin typeface="Bangers"/>
                <a:ea typeface="Bangers"/>
                <a:cs typeface="Bangers"/>
                <a:sym typeface="Bangers"/>
              </a:defRPr>
            </a:lvl5pPr>
            <a:lvl6pPr lvl="5" algn="ctr" rtl="0">
              <a:spcBef>
                <a:spcPts val="0"/>
              </a:spcBef>
              <a:spcAft>
                <a:spcPts val="0"/>
              </a:spcAft>
              <a:buSzPts val="2400"/>
              <a:buFont typeface="Bangers"/>
              <a:buNone/>
              <a:defRPr sz="2400">
                <a:latin typeface="Bangers"/>
                <a:ea typeface="Bangers"/>
                <a:cs typeface="Bangers"/>
                <a:sym typeface="Bangers"/>
              </a:defRPr>
            </a:lvl6pPr>
            <a:lvl7pPr lvl="6" algn="ctr" rtl="0">
              <a:spcBef>
                <a:spcPts val="0"/>
              </a:spcBef>
              <a:spcAft>
                <a:spcPts val="0"/>
              </a:spcAft>
              <a:buSzPts val="2400"/>
              <a:buFont typeface="Bangers"/>
              <a:buNone/>
              <a:defRPr sz="2400">
                <a:latin typeface="Bangers"/>
                <a:ea typeface="Bangers"/>
                <a:cs typeface="Bangers"/>
                <a:sym typeface="Bangers"/>
              </a:defRPr>
            </a:lvl7pPr>
            <a:lvl8pPr lvl="7" algn="ctr" rtl="0">
              <a:spcBef>
                <a:spcPts val="0"/>
              </a:spcBef>
              <a:spcAft>
                <a:spcPts val="0"/>
              </a:spcAft>
              <a:buSzPts val="2400"/>
              <a:buFont typeface="Bangers"/>
              <a:buNone/>
              <a:defRPr sz="2400">
                <a:latin typeface="Bangers"/>
                <a:ea typeface="Bangers"/>
                <a:cs typeface="Bangers"/>
                <a:sym typeface="Bangers"/>
              </a:defRPr>
            </a:lvl8pPr>
            <a:lvl9pPr lvl="8" algn="ctr"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132" name="Google Shape;132;p17"/>
          <p:cNvSpPr txBox="1">
            <a:spLocks noGrp="1"/>
          </p:cNvSpPr>
          <p:nvPr>
            <p:ph type="subTitle" idx="15"/>
          </p:nvPr>
        </p:nvSpPr>
        <p:spPr>
          <a:xfrm>
            <a:off x="5809076" y="2248700"/>
            <a:ext cx="20934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blipFill>
          <a:blip r:embed="rId2">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23"/>
          <p:cNvPicPr preferRelativeResize="0"/>
          <p:nvPr/>
        </p:nvPicPr>
        <p:blipFill>
          <a:blip r:embed="rId3">
            <a:alphaModFix/>
          </a:blip>
          <a:stretch>
            <a:fillRect/>
          </a:stretch>
        </p:blipFill>
        <p:spPr>
          <a:xfrm>
            <a:off x="1295700" y="958113"/>
            <a:ext cx="7128300" cy="4009674"/>
          </a:xfrm>
          <a:prstGeom prst="rect">
            <a:avLst/>
          </a:prstGeom>
          <a:noFill/>
          <a:ln>
            <a:noFill/>
          </a:ln>
        </p:spPr>
      </p:pic>
      <p:sp>
        <p:nvSpPr>
          <p:cNvPr id="193" name="Google Shape;193;p23"/>
          <p:cNvSpPr/>
          <p:nvPr/>
        </p:nvSpPr>
        <p:spPr>
          <a:xfrm>
            <a:off x="2268900" y="1619000"/>
            <a:ext cx="4606200" cy="22584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720000" y="3645200"/>
            <a:ext cx="4505400" cy="6633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5808875" y="573825"/>
            <a:ext cx="2175000" cy="1743300"/>
          </a:xfrm>
          <a:prstGeom prst="rect">
            <a:avLst/>
          </a:prstGeom>
          <a:solidFill>
            <a:schemeClr val="lt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txBox="1">
            <a:spLocks noGrp="1"/>
          </p:cNvSpPr>
          <p:nvPr>
            <p:ph type="title"/>
          </p:nvPr>
        </p:nvSpPr>
        <p:spPr>
          <a:xfrm>
            <a:off x="2393850" y="2327300"/>
            <a:ext cx="4356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7" name="Google Shape;197;p23"/>
          <p:cNvSpPr txBox="1">
            <a:spLocks noGrp="1"/>
          </p:cNvSpPr>
          <p:nvPr>
            <p:ph type="title" idx="2" hasCustomPrompt="1"/>
          </p:nvPr>
        </p:nvSpPr>
        <p:spPr>
          <a:xfrm>
            <a:off x="5904400" y="463725"/>
            <a:ext cx="18612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8" name="Google Shape;198;p23"/>
          <p:cNvSpPr txBox="1">
            <a:spLocks noGrp="1"/>
          </p:cNvSpPr>
          <p:nvPr>
            <p:ph type="subTitle" idx="1"/>
          </p:nvPr>
        </p:nvSpPr>
        <p:spPr>
          <a:xfrm>
            <a:off x="766500" y="3763850"/>
            <a:ext cx="4412400" cy="42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_HEADER_1_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l="26681" t="3088" r="26681" b="8156"/>
          <a:stretch/>
        </p:blipFill>
        <p:spPr>
          <a:xfrm>
            <a:off x="-1309600" y="-1290500"/>
            <a:ext cx="4264448" cy="4565125"/>
          </a:xfrm>
          <a:prstGeom prst="rect">
            <a:avLst/>
          </a:prstGeom>
          <a:noFill/>
          <a:ln>
            <a:noFill/>
          </a:ln>
        </p:spPr>
      </p:pic>
      <p:pic>
        <p:nvPicPr>
          <p:cNvPr id="201" name="Google Shape;201;p24"/>
          <p:cNvPicPr preferRelativeResize="0"/>
          <p:nvPr/>
        </p:nvPicPr>
        <p:blipFill>
          <a:blip r:embed="rId4">
            <a:alphaModFix/>
          </a:blip>
          <a:stretch>
            <a:fillRect/>
          </a:stretch>
        </p:blipFill>
        <p:spPr>
          <a:xfrm flipH="1">
            <a:off x="1391850" y="414513"/>
            <a:ext cx="7128300" cy="4009674"/>
          </a:xfrm>
          <a:prstGeom prst="rect">
            <a:avLst/>
          </a:prstGeom>
          <a:noFill/>
          <a:ln>
            <a:noFill/>
          </a:ln>
        </p:spPr>
      </p:pic>
      <p:sp>
        <p:nvSpPr>
          <p:cNvPr id="202" name="Google Shape;202;p24"/>
          <p:cNvSpPr/>
          <p:nvPr/>
        </p:nvSpPr>
        <p:spPr>
          <a:xfrm>
            <a:off x="3410450" y="1075400"/>
            <a:ext cx="4606200" cy="22584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3410450" y="3601825"/>
            <a:ext cx="4606200" cy="6633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889825" y="1075400"/>
            <a:ext cx="2175000" cy="3189600"/>
          </a:xfrm>
          <a:prstGeom prst="rect">
            <a:avLst/>
          </a:prstGeom>
          <a:solidFill>
            <a:schemeClr val="lt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txBox="1">
            <a:spLocks noGrp="1"/>
          </p:cNvSpPr>
          <p:nvPr>
            <p:ph type="title"/>
          </p:nvPr>
        </p:nvSpPr>
        <p:spPr>
          <a:xfrm>
            <a:off x="3826625" y="1783700"/>
            <a:ext cx="377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6" name="Google Shape;206;p24"/>
          <p:cNvSpPr txBox="1">
            <a:spLocks noGrp="1"/>
          </p:cNvSpPr>
          <p:nvPr>
            <p:ph type="title" idx="2" hasCustomPrompt="1"/>
          </p:nvPr>
        </p:nvSpPr>
        <p:spPr>
          <a:xfrm>
            <a:off x="1041550" y="1590000"/>
            <a:ext cx="18612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24"/>
          <p:cNvSpPr txBox="1">
            <a:spLocks noGrp="1"/>
          </p:cNvSpPr>
          <p:nvPr>
            <p:ph type="subTitle" idx="1"/>
          </p:nvPr>
        </p:nvSpPr>
        <p:spPr>
          <a:xfrm>
            <a:off x="3507350" y="3720475"/>
            <a:ext cx="4412400" cy="42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SECTION_HEADER_1_1_1">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25"/>
          <p:cNvPicPr preferRelativeResize="0"/>
          <p:nvPr/>
        </p:nvPicPr>
        <p:blipFill rotWithShape="1">
          <a:blip r:embed="rId3">
            <a:alphaModFix/>
          </a:blip>
          <a:srcRect l="26681" t="3088" r="26681" b="8156"/>
          <a:stretch/>
        </p:blipFill>
        <p:spPr>
          <a:xfrm>
            <a:off x="5937475" y="-1290500"/>
            <a:ext cx="4264448" cy="4565125"/>
          </a:xfrm>
          <a:prstGeom prst="rect">
            <a:avLst/>
          </a:prstGeom>
          <a:noFill/>
          <a:ln>
            <a:noFill/>
          </a:ln>
        </p:spPr>
      </p:pic>
      <p:pic>
        <p:nvPicPr>
          <p:cNvPr id="210" name="Google Shape;210;p25"/>
          <p:cNvPicPr preferRelativeResize="0"/>
          <p:nvPr/>
        </p:nvPicPr>
        <p:blipFill>
          <a:blip r:embed="rId4">
            <a:alphaModFix/>
          </a:blip>
          <a:stretch>
            <a:fillRect/>
          </a:stretch>
        </p:blipFill>
        <p:spPr>
          <a:xfrm>
            <a:off x="623775" y="338313"/>
            <a:ext cx="7128300" cy="4009674"/>
          </a:xfrm>
          <a:prstGeom prst="rect">
            <a:avLst/>
          </a:prstGeom>
          <a:noFill/>
          <a:ln>
            <a:noFill/>
          </a:ln>
        </p:spPr>
      </p:pic>
      <p:sp>
        <p:nvSpPr>
          <p:cNvPr id="211" name="Google Shape;211;p25"/>
          <p:cNvSpPr/>
          <p:nvPr/>
        </p:nvSpPr>
        <p:spPr>
          <a:xfrm>
            <a:off x="1071100" y="999200"/>
            <a:ext cx="4606200" cy="22584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1071100" y="3525625"/>
            <a:ext cx="4606200" cy="6633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5937475" y="999200"/>
            <a:ext cx="2175000" cy="3189600"/>
          </a:xfrm>
          <a:prstGeom prst="rect">
            <a:avLst/>
          </a:prstGeom>
          <a:solidFill>
            <a:schemeClr val="lt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1196050" y="1707500"/>
            <a:ext cx="4356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5" name="Google Shape;215;p25"/>
          <p:cNvSpPr txBox="1">
            <a:spLocks noGrp="1"/>
          </p:cNvSpPr>
          <p:nvPr>
            <p:ph type="title" idx="2" hasCustomPrompt="1"/>
          </p:nvPr>
        </p:nvSpPr>
        <p:spPr>
          <a:xfrm>
            <a:off x="6090725" y="1590000"/>
            <a:ext cx="18612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6" name="Google Shape;216;p25"/>
          <p:cNvSpPr txBox="1">
            <a:spLocks noGrp="1"/>
          </p:cNvSpPr>
          <p:nvPr>
            <p:ph type="subTitle" idx="1"/>
          </p:nvPr>
        </p:nvSpPr>
        <p:spPr>
          <a:xfrm>
            <a:off x="1168000" y="3644275"/>
            <a:ext cx="4412400" cy="42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3">
    <p:bg>
      <p:bgPr>
        <a:blipFill>
          <a:blip r:embed="rId2">
            <a:alphaModFix/>
          </a:blip>
          <a:stretch>
            <a:fillRect/>
          </a:stretch>
        </a:blipFill>
        <a:effectLst/>
      </p:bgPr>
    </p:bg>
    <p:spTree>
      <p:nvGrpSpPr>
        <p:cNvPr id="1" name="Shape 23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3_1">
    <p:bg>
      <p:bgPr>
        <a:blipFill>
          <a:blip r:embed="rId2">
            <a:alphaModFix/>
          </a:blip>
          <a:stretch>
            <a:fillRect/>
          </a:stretch>
        </a:blipFill>
        <a:effectLst/>
      </p:bgPr>
    </p:bg>
    <p:spTree>
      <p:nvGrpSpPr>
        <p:cNvPr id="1" name="Shape 23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3_2">
    <p:bg>
      <p:bgPr>
        <a:blipFill>
          <a:blip r:embed="rId2">
            <a:alphaModFix/>
          </a:blip>
          <a:stretch>
            <a:fillRect/>
          </a:stretch>
        </a:blipFill>
        <a:effectLst/>
      </p:bgPr>
    </p:bg>
    <p:spTree>
      <p:nvGrpSpPr>
        <p:cNvPr id="1" name="Shape 23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3_3">
    <p:bg>
      <p:bgPr>
        <a:blipFill>
          <a:blip r:embed="rId2">
            <a:alphaModFix/>
          </a:blip>
          <a:stretch>
            <a:fillRect/>
          </a:stretch>
        </a:blipFill>
        <a:effectLst/>
      </p:bgPr>
    </p:bg>
    <p:spTree>
      <p:nvGrpSpPr>
        <p:cNvPr id="1" name="Shape 2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grpSp>
        <p:nvGrpSpPr>
          <p:cNvPr id="16" name="Google Shape;16;p3"/>
          <p:cNvGrpSpPr/>
          <p:nvPr/>
        </p:nvGrpSpPr>
        <p:grpSpPr>
          <a:xfrm>
            <a:off x="781275" y="573825"/>
            <a:ext cx="7581450" cy="4384912"/>
            <a:chOff x="781275" y="573825"/>
            <a:chExt cx="7581450" cy="4384912"/>
          </a:xfrm>
        </p:grpSpPr>
        <p:pic>
          <p:nvPicPr>
            <p:cNvPr id="17" name="Google Shape;17;p3"/>
            <p:cNvPicPr preferRelativeResize="0"/>
            <p:nvPr/>
          </p:nvPicPr>
          <p:blipFill>
            <a:blip r:embed="rId3">
              <a:alphaModFix/>
            </a:blip>
            <a:stretch>
              <a:fillRect/>
            </a:stretch>
          </p:blipFill>
          <p:spPr>
            <a:xfrm>
              <a:off x="1143850" y="949063"/>
              <a:ext cx="7128300" cy="4009674"/>
            </a:xfrm>
            <a:prstGeom prst="rect">
              <a:avLst/>
            </a:prstGeom>
            <a:noFill/>
            <a:ln>
              <a:noFill/>
            </a:ln>
          </p:spPr>
        </p:pic>
        <p:sp>
          <p:nvSpPr>
            <p:cNvPr id="18" name="Google Shape;18;p3"/>
            <p:cNvSpPr/>
            <p:nvPr/>
          </p:nvSpPr>
          <p:spPr>
            <a:xfrm>
              <a:off x="2268900" y="1721850"/>
              <a:ext cx="4606200" cy="22584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857325" y="3645200"/>
              <a:ext cx="4505400" cy="6633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81275" y="573825"/>
              <a:ext cx="2175000" cy="1743300"/>
            </a:xfrm>
            <a:prstGeom prst="rect">
              <a:avLst/>
            </a:prstGeom>
            <a:solidFill>
              <a:schemeClr val="lt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2393850" y="2430150"/>
            <a:ext cx="43563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876800" y="463725"/>
            <a:ext cx="18612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 name="Google Shape;23;p3"/>
          <p:cNvSpPr txBox="1">
            <a:spLocks noGrp="1"/>
          </p:cNvSpPr>
          <p:nvPr>
            <p:ph type="subTitle" idx="1"/>
          </p:nvPr>
        </p:nvSpPr>
        <p:spPr>
          <a:xfrm>
            <a:off x="3903825" y="3763850"/>
            <a:ext cx="4412400" cy="4260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a:solidFill>
                  <a:schemeClr val="lt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4"/>
        <p:cNvGrpSpPr/>
        <p:nvPr/>
      </p:nvGrpSpPr>
      <p:grpSpPr>
        <a:xfrm>
          <a:off x="0" y="0"/>
          <a:ext cx="0" cy="0"/>
          <a:chOff x="0" y="0"/>
          <a:chExt cx="0" cy="0"/>
        </a:xfrm>
      </p:grpSpPr>
      <p:pic>
        <p:nvPicPr>
          <p:cNvPr id="25" name="Google Shape;25;p4"/>
          <p:cNvPicPr preferRelativeResize="0"/>
          <p:nvPr/>
        </p:nvPicPr>
        <p:blipFill>
          <a:blip r:embed="rId3">
            <a:alphaModFix/>
          </a:blip>
          <a:stretch>
            <a:fillRect/>
          </a:stretch>
        </p:blipFill>
        <p:spPr>
          <a:xfrm>
            <a:off x="321550" y="845950"/>
            <a:ext cx="7973228" cy="4484949"/>
          </a:xfrm>
          <a:prstGeom prst="rect">
            <a:avLst/>
          </a:prstGeom>
          <a:noFill/>
          <a:ln>
            <a:noFill/>
          </a:ln>
        </p:spPr>
      </p:pic>
      <p:sp>
        <p:nvSpPr>
          <p:cNvPr id="26" name="Google Shape;26;p4"/>
          <p:cNvSpPr/>
          <p:nvPr/>
        </p:nvSpPr>
        <p:spPr>
          <a:xfrm>
            <a:off x="720000" y="1234800"/>
            <a:ext cx="7704000" cy="33684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20000" y="490325"/>
            <a:ext cx="7704000" cy="5727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solidFill>
                  <a:schemeClr val="lt1"/>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9" name="Google Shape;29;p4"/>
          <p:cNvSpPr txBox="1">
            <a:spLocks noGrp="1"/>
          </p:cNvSpPr>
          <p:nvPr>
            <p:ph type="body" idx="1"/>
          </p:nvPr>
        </p:nvSpPr>
        <p:spPr>
          <a:xfrm>
            <a:off x="814800" y="1345650"/>
            <a:ext cx="7514400" cy="31467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naheim"/>
              <a:buAutoNum type="arabicPeriod"/>
              <a:defRPr sz="1200">
                <a:solidFill>
                  <a:schemeClr val="dk1"/>
                </a:solidFill>
                <a:latin typeface="Comic Neue"/>
                <a:ea typeface="Comic Neue"/>
                <a:cs typeface="Comic Neue"/>
                <a:sym typeface="Comic Neue"/>
              </a:defRPr>
            </a:lvl1pPr>
            <a:lvl2pPr marL="914400" lvl="1" indent="-304800">
              <a:spcBef>
                <a:spcPts val="0"/>
              </a:spcBef>
              <a:spcAft>
                <a:spcPts val="0"/>
              </a:spcAft>
              <a:buClr>
                <a:schemeClr val="dk1"/>
              </a:buClr>
              <a:buSzPts val="1200"/>
              <a:buFont typeface="Roboto Condensed Light"/>
              <a:buAutoNum type="alphaLcPeriod"/>
              <a:defRPr sz="1200">
                <a:solidFill>
                  <a:schemeClr val="dk1"/>
                </a:solidFill>
              </a:defRPr>
            </a:lvl2pPr>
            <a:lvl3pPr marL="1371600" lvl="2" indent="-304800">
              <a:spcBef>
                <a:spcPts val="0"/>
              </a:spcBef>
              <a:spcAft>
                <a:spcPts val="0"/>
              </a:spcAft>
              <a:buClr>
                <a:schemeClr val="dk1"/>
              </a:buClr>
              <a:buSzPts val="1200"/>
              <a:buFont typeface="Roboto Condensed Light"/>
              <a:buAutoNum type="romanLcPeriod"/>
              <a:defRPr sz="1200">
                <a:solidFill>
                  <a:schemeClr val="dk1"/>
                </a:solidFill>
              </a:defRPr>
            </a:lvl3pPr>
            <a:lvl4pPr marL="1828800" lvl="3" indent="-304800">
              <a:spcBef>
                <a:spcPts val="0"/>
              </a:spcBef>
              <a:spcAft>
                <a:spcPts val="0"/>
              </a:spcAft>
              <a:buClr>
                <a:schemeClr val="dk1"/>
              </a:buClr>
              <a:buSzPts val="1200"/>
              <a:buFont typeface="Roboto Condensed Light"/>
              <a:buAutoNum type="arabicPeriod"/>
              <a:defRPr sz="1200">
                <a:solidFill>
                  <a:schemeClr val="dk1"/>
                </a:solidFill>
              </a:defRPr>
            </a:lvl4pPr>
            <a:lvl5pPr marL="2286000" lvl="4" indent="-304800">
              <a:spcBef>
                <a:spcPts val="0"/>
              </a:spcBef>
              <a:spcAft>
                <a:spcPts val="0"/>
              </a:spcAft>
              <a:buClr>
                <a:schemeClr val="dk1"/>
              </a:buClr>
              <a:buSzPts val="1200"/>
              <a:buFont typeface="Roboto Condensed Light"/>
              <a:buAutoNum type="alphaLcPeriod"/>
              <a:defRPr sz="1200">
                <a:solidFill>
                  <a:schemeClr val="dk1"/>
                </a:solidFill>
              </a:defRPr>
            </a:lvl5pPr>
            <a:lvl6pPr marL="2743200" lvl="5" indent="-304800">
              <a:spcBef>
                <a:spcPts val="0"/>
              </a:spcBef>
              <a:spcAft>
                <a:spcPts val="0"/>
              </a:spcAft>
              <a:buClr>
                <a:schemeClr val="dk1"/>
              </a:buClr>
              <a:buSzPts val="1200"/>
              <a:buFont typeface="Roboto Condensed Light"/>
              <a:buAutoNum type="romanLcPeriod"/>
              <a:defRPr sz="1200">
                <a:solidFill>
                  <a:schemeClr val="dk1"/>
                </a:solidFill>
              </a:defRPr>
            </a:lvl6pPr>
            <a:lvl7pPr marL="3200400" lvl="6" indent="-304800">
              <a:spcBef>
                <a:spcPts val="0"/>
              </a:spcBef>
              <a:spcAft>
                <a:spcPts val="0"/>
              </a:spcAft>
              <a:buClr>
                <a:schemeClr val="dk1"/>
              </a:buClr>
              <a:buSzPts val="1200"/>
              <a:buFont typeface="Roboto Condensed Light"/>
              <a:buAutoNum type="arabicPeriod"/>
              <a:defRPr sz="1200">
                <a:solidFill>
                  <a:schemeClr val="dk1"/>
                </a:solidFill>
              </a:defRPr>
            </a:lvl7pPr>
            <a:lvl8pPr marL="3657600" lvl="7" indent="-304800">
              <a:spcBef>
                <a:spcPts val="0"/>
              </a:spcBef>
              <a:spcAft>
                <a:spcPts val="0"/>
              </a:spcAft>
              <a:buClr>
                <a:schemeClr val="dk1"/>
              </a:buClr>
              <a:buSzPts val="1200"/>
              <a:buFont typeface="Roboto Condensed Light"/>
              <a:buAutoNum type="alphaLcPeriod"/>
              <a:defRPr sz="1200">
                <a:solidFill>
                  <a:schemeClr val="dk1"/>
                </a:solidFill>
              </a:defRPr>
            </a:lvl8pPr>
            <a:lvl9pPr marL="4114800" lvl="8" indent="-304800">
              <a:spcBef>
                <a:spcPts val="0"/>
              </a:spcBef>
              <a:spcAft>
                <a:spcPts val="0"/>
              </a:spcAft>
              <a:buClr>
                <a:schemeClr val="dk1"/>
              </a:buClr>
              <a:buSzPts val="1200"/>
              <a:buFont typeface="Roboto Condensed Light"/>
              <a:buAutoNum type="romanLcPeriod"/>
              <a:defRPr sz="12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0"/>
        <p:cNvGrpSpPr/>
        <p:nvPr/>
      </p:nvGrpSpPr>
      <p:grpSpPr>
        <a:xfrm>
          <a:off x="0" y="0"/>
          <a:ext cx="0" cy="0"/>
          <a:chOff x="0" y="0"/>
          <a:chExt cx="0" cy="0"/>
        </a:xfrm>
      </p:grpSpPr>
      <p:pic>
        <p:nvPicPr>
          <p:cNvPr id="41" name="Google Shape;41;p6"/>
          <p:cNvPicPr preferRelativeResize="0"/>
          <p:nvPr/>
        </p:nvPicPr>
        <p:blipFill>
          <a:blip r:embed="rId3">
            <a:alphaModFix/>
          </a:blip>
          <a:stretch>
            <a:fillRect/>
          </a:stretch>
        </p:blipFill>
        <p:spPr>
          <a:xfrm>
            <a:off x="321550" y="845950"/>
            <a:ext cx="7973228" cy="4484949"/>
          </a:xfrm>
          <a:prstGeom prst="rect">
            <a:avLst/>
          </a:prstGeom>
          <a:noFill/>
          <a:ln>
            <a:noFill/>
          </a:ln>
        </p:spPr>
      </p:pic>
      <p:sp>
        <p:nvSpPr>
          <p:cNvPr id="42" name="Google Shape;42;p6"/>
          <p:cNvSpPr/>
          <p:nvPr/>
        </p:nvSpPr>
        <p:spPr>
          <a:xfrm>
            <a:off x="720000" y="1234800"/>
            <a:ext cx="7704000" cy="33684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720000" y="490325"/>
            <a:ext cx="7704000" cy="5727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Clr>
                <a:schemeClr val="lt1"/>
              </a:buClr>
              <a:buSzPts val="3200"/>
              <a:buNone/>
              <a:defRPr>
                <a:solidFill>
                  <a:schemeClr val="lt1"/>
                </a:solidFill>
              </a:defRPr>
            </a:lvl2pPr>
            <a:lvl3pPr lvl="2">
              <a:spcBef>
                <a:spcPts val="0"/>
              </a:spcBef>
              <a:spcAft>
                <a:spcPts val="0"/>
              </a:spcAft>
              <a:buClr>
                <a:schemeClr val="lt1"/>
              </a:buClr>
              <a:buSzPts val="3200"/>
              <a:buNone/>
              <a:defRPr>
                <a:solidFill>
                  <a:schemeClr val="lt1"/>
                </a:solidFill>
              </a:defRPr>
            </a:lvl3pPr>
            <a:lvl4pPr lvl="3">
              <a:spcBef>
                <a:spcPts val="0"/>
              </a:spcBef>
              <a:spcAft>
                <a:spcPts val="0"/>
              </a:spcAft>
              <a:buClr>
                <a:schemeClr val="lt1"/>
              </a:buClr>
              <a:buSzPts val="3200"/>
              <a:buNone/>
              <a:defRPr>
                <a:solidFill>
                  <a:schemeClr val="lt1"/>
                </a:solidFill>
              </a:defRPr>
            </a:lvl4pPr>
            <a:lvl5pPr lvl="4">
              <a:spcBef>
                <a:spcPts val="0"/>
              </a:spcBef>
              <a:spcAft>
                <a:spcPts val="0"/>
              </a:spcAft>
              <a:buClr>
                <a:schemeClr val="lt1"/>
              </a:buClr>
              <a:buSzPts val="3200"/>
              <a:buNone/>
              <a:defRPr>
                <a:solidFill>
                  <a:schemeClr val="lt1"/>
                </a:solidFill>
              </a:defRPr>
            </a:lvl5pPr>
            <a:lvl6pPr lvl="5">
              <a:spcBef>
                <a:spcPts val="0"/>
              </a:spcBef>
              <a:spcAft>
                <a:spcPts val="0"/>
              </a:spcAft>
              <a:buClr>
                <a:schemeClr val="lt1"/>
              </a:buClr>
              <a:buSzPts val="3200"/>
              <a:buNone/>
              <a:defRPr>
                <a:solidFill>
                  <a:schemeClr val="lt1"/>
                </a:solidFill>
              </a:defRPr>
            </a:lvl6pPr>
            <a:lvl7pPr lvl="6">
              <a:spcBef>
                <a:spcPts val="0"/>
              </a:spcBef>
              <a:spcAft>
                <a:spcPts val="0"/>
              </a:spcAft>
              <a:buClr>
                <a:schemeClr val="lt1"/>
              </a:buClr>
              <a:buSzPts val="3200"/>
              <a:buNone/>
              <a:defRPr>
                <a:solidFill>
                  <a:schemeClr val="lt1"/>
                </a:solidFill>
              </a:defRPr>
            </a:lvl7pPr>
            <a:lvl8pPr lvl="7">
              <a:spcBef>
                <a:spcPts val="0"/>
              </a:spcBef>
              <a:spcAft>
                <a:spcPts val="0"/>
              </a:spcAft>
              <a:buClr>
                <a:schemeClr val="lt1"/>
              </a:buClr>
              <a:buSzPts val="3200"/>
              <a:buNone/>
              <a:defRPr>
                <a:solidFill>
                  <a:schemeClr val="lt1"/>
                </a:solidFill>
              </a:defRPr>
            </a:lvl8pPr>
            <a:lvl9pPr lvl="8">
              <a:spcBef>
                <a:spcPts val="0"/>
              </a:spcBef>
              <a:spcAft>
                <a:spcPts val="0"/>
              </a:spcAft>
              <a:buClr>
                <a:schemeClr val="lt1"/>
              </a:buClr>
              <a:buSzPts val="32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8"/>
          <p:cNvSpPr/>
          <p:nvPr/>
        </p:nvSpPr>
        <p:spPr>
          <a:xfrm>
            <a:off x="1114800" y="1082100"/>
            <a:ext cx="6914400" cy="29793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txBox="1">
            <a:spLocks noGrp="1"/>
          </p:cNvSpPr>
          <p:nvPr>
            <p:ph type="title"/>
          </p:nvPr>
        </p:nvSpPr>
        <p:spPr>
          <a:xfrm>
            <a:off x="1388100" y="1243500"/>
            <a:ext cx="6367800" cy="2656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54" name="Google Shape;54;p8"/>
          <p:cNvPicPr preferRelativeResize="0"/>
          <p:nvPr/>
        </p:nvPicPr>
        <p:blipFill rotWithShape="1">
          <a:blip r:embed="rId3">
            <a:alphaModFix/>
          </a:blip>
          <a:srcRect l="26681" t="3088" r="26681" b="8156"/>
          <a:stretch/>
        </p:blipFill>
        <p:spPr>
          <a:xfrm>
            <a:off x="6223638" y="-1564025"/>
            <a:ext cx="4264448" cy="4565125"/>
          </a:xfrm>
          <a:prstGeom prst="rect">
            <a:avLst/>
          </a:prstGeom>
          <a:noFill/>
          <a:ln>
            <a:noFill/>
          </a:ln>
        </p:spPr>
      </p:pic>
      <p:pic>
        <p:nvPicPr>
          <p:cNvPr id="55" name="Google Shape;55;p8"/>
          <p:cNvPicPr preferRelativeResize="0"/>
          <p:nvPr/>
        </p:nvPicPr>
        <p:blipFill rotWithShape="1">
          <a:blip r:embed="rId3">
            <a:alphaModFix/>
          </a:blip>
          <a:srcRect l="26681" t="3088" r="26681" b="8156"/>
          <a:stretch/>
        </p:blipFill>
        <p:spPr>
          <a:xfrm>
            <a:off x="-1344086" y="2450725"/>
            <a:ext cx="4264448" cy="45651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9"/>
          <p:cNvPicPr preferRelativeResize="0"/>
          <p:nvPr/>
        </p:nvPicPr>
        <p:blipFill>
          <a:blip r:embed="rId3">
            <a:alphaModFix/>
          </a:blip>
          <a:stretch>
            <a:fillRect/>
          </a:stretch>
        </p:blipFill>
        <p:spPr>
          <a:xfrm>
            <a:off x="423500" y="1674100"/>
            <a:ext cx="5843052" cy="3286725"/>
          </a:xfrm>
          <a:prstGeom prst="rect">
            <a:avLst/>
          </a:prstGeom>
          <a:noFill/>
          <a:ln>
            <a:noFill/>
          </a:ln>
        </p:spPr>
      </p:pic>
      <p:sp>
        <p:nvSpPr>
          <p:cNvPr id="58" name="Google Shape;58;p9"/>
          <p:cNvSpPr/>
          <p:nvPr/>
        </p:nvSpPr>
        <p:spPr>
          <a:xfrm>
            <a:off x="850350" y="1721075"/>
            <a:ext cx="7443300" cy="25827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896900" y="968550"/>
            <a:ext cx="5350200" cy="15831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title"/>
          </p:nvPr>
        </p:nvSpPr>
        <p:spPr>
          <a:xfrm>
            <a:off x="2003250" y="1018950"/>
            <a:ext cx="51375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1" name="Google Shape;61;p9"/>
          <p:cNvSpPr txBox="1">
            <a:spLocks noGrp="1"/>
          </p:cNvSpPr>
          <p:nvPr>
            <p:ph type="subTitle" idx="1"/>
          </p:nvPr>
        </p:nvSpPr>
        <p:spPr>
          <a:xfrm>
            <a:off x="1415400" y="2772100"/>
            <a:ext cx="6294000" cy="1237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bg>
      <p:bgPr>
        <a:blipFill>
          <a:blip r:embed="rId2">
            <a:alphaModFix/>
          </a:blip>
          <a:stretch>
            <a:fillRect/>
          </a:stretch>
        </a:blipFill>
        <a:effectLst/>
      </p:bgPr>
    </p:bg>
    <p:spTree>
      <p:nvGrpSpPr>
        <p:cNvPr id="1" name="Shape 74"/>
        <p:cNvGrpSpPr/>
        <p:nvPr/>
      </p:nvGrpSpPr>
      <p:grpSpPr>
        <a:xfrm>
          <a:off x="0" y="0"/>
          <a:ext cx="0" cy="0"/>
          <a:chOff x="0" y="0"/>
          <a:chExt cx="0" cy="0"/>
        </a:xfrm>
      </p:grpSpPr>
      <p:pic>
        <p:nvPicPr>
          <p:cNvPr id="75" name="Google Shape;75;p13"/>
          <p:cNvPicPr preferRelativeResize="0"/>
          <p:nvPr/>
        </p:nvPicPr>
        <p:blipFill>
          <a:blip r:embed="rId3">
            <a:alphaModFix/>
          </a:blip>
          <a:stretch>
            <a:fillRect/>
          </a:stretch>
        </p:blipFill>
        <p:spPr>
          <a:xfrm>
            <a:off x="321550" y="845950"/>
            <a:ext cx="7973228" cy="4484949"/>
          </a:xfrm>
          <a:prstGeom prst="rect">
            <a:avLst/>
          </a:prstGeom>
          <a:noFill/>
          <a:ln>
            <a:noFill/>
          </a:ln>
        </p:spPr>
      </p:pic>
      <p:sp>
        <p:nvSpPr>
          <p:cNvPr id="76" name="Google Shape;76;p13"/>
          <p:cNvSpPr/>
          <p:nvPr/>
        </p:nvSpPr>
        <p:spPr>
          <a:xfrm>
            <a:off x="720000" y="1234800"/>
            <a:ext cx="7704000" cy="33684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720000" y="490325"/>
            <a:ext cx="7704000" cy="5727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9" name="Google Shape;79;p13"/>
          <p:cNvSpPr txBox="1">
            <a:spLocks noGrp="1"/>
          </p:cNvSpPr>
          <p:nvPr>
            <p:ph type="title" idx="2" hasCustomPrompt="1"/>
          </p:nvPr>
        </p:nvSpPr>
        <p:spPr>
          <a:xfrm>
            <a:off x="2183375" y="1322513"/>
            <a:ext cx="1573800" cy="81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 name="Google Shape;80;p13"/>
          <p:cNvSpPr txBox="1">
            <a:spLocks noGrp="1"/>
          </p:cNvSpPr>
          <p:nvPr>
            <p:ph type="subTitle" idx="1"/>
          </p:nvPr>
        </p:nvSpPr>
        <p:spPr>
          <a:xfrm>
            <a:off x="1379375" y="1862150"/>
            <a:ext cx="3181800" cy="4488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a:spcBef>
                <a:spcPts val="0"/>
              </a:spcBef>
              <a:spcAft>
                <a:spcPts val="0"/>
              </a:spcAft>
              <a:buSzPts val="2400"/>
              <a:buFont typeface="Bangers"/>
              <a:buNone/>
              <a:defRPr sz="2400">
                <a:latin typeface="Bangers"/>
                <a:ea typeface="Bangers"/>
                <a:cs typeface="Bangers"/>
                <a:sym typeface="Bangers"/>
              </a:defRPr>
            </a:lvl2pPr>
            <a:lvl3pPr lvl="2">
              <a:spcBef>
                <a:spcPts val="0"/>
              </a:spcBef>
              <a:spcAft>
                <a:spcPts val="0"/>
              </a:spcAft>
              <a:buSzPts val="2400"/>
              <a:buFont typeface="Bangers"/>
              <a:buNone/>
              <a:defRPr sz="2400">
                <a:latin typeface="Bangers"/>
                <a:ea typeface="Bangers"/>
                <a:cs typeface="Bangers"/>
                <a:sym typeface="Bangers"/>
              </a:defRPr>
            </a:lvl3pPr>
            <a:lvl4pPr lvl="3">
              <a:spcBef>
                <a:spcPts val="0"/>
              </a:spcBef>
              <a:spcAft>
                <a:spcPts val="0"/>
              </a:spcAft>
              <a:buSzPts val="2400"/>
              <a:buFont typeface="Bangers"/>
              <a:buNone/>
              <a:defRPr sz="2400">
                <a:latin typeface="Bangers"/>
                <a:ea typeface="Bangers"/>
                <a:cs typeface="Bangers"/>
                <a:sym typeface="Bangers"/>
              </a:defRPr>
            </a:lvl4pPr>
            <a:lvl5pPr lvl="4">
              <a:spcBef>
                <a:spcPts val="0"/>
              </a:spcBef>
              <a:spcAft>
                <a:spcPts val="0"/>
              </a:spcAft>
              <a:buSzPts val="2400"/>
              <a:buFont typeface="Bangers"/>
              <a:buNone/>
              <a:defRPr sz="2400">
                <a:latin typeface="Bangers"/>
                <a:ea typeface="Bangers"/>
                <a:cs typeface="Bangers"/>
                <a:sym typeface="Bangers"/>
              </a:defRPr>
            </a:lvl5pPr>
            <a:lvl6pPr lvl="5">
              <a:spcBef>
                <a:spcPts val="0"/>
              </a:spcBef>
              <a:spcAft>
                <a:spcPts val="0"/>
              </a:spcAft>
              <a:buSzPts val="2400"/>
              <a:buFont typeface="Bangers"/>
              <a:buNone/>
              <a:defRPr sz="2400">
                <a:latin typeface="Bangers"/>
                <a:ea typeface="Bangers"/>
                <a:cs typeface="Bangers"/>
                <a:sym typeface="Bangers"/>
              </a:defRPr>
            </a:lvl6pPr>
            <a:lvl7pPr lvl="6">
              <a:spcBef>
                <a:spcPts val="0"/>
              </a:spcBef>
              <a:spcAft>
                <a:spcPts val="0"/>
              </a:spcAft>
              <a:buSzPts val="2400"/>
              <a:buFont typeface="Bangers"/>
              <a:buNone/>
              <a:defRPr sz="2400">
                <a:latin typeface="Bangers"/>
                <a:ea typeface="Bangers"/>
                <a:cs typeface="Bangers"/>
                <a:sym typeface="Bangers"/>
              </a:defRPr>
            </a:lvl7pPr>
            <a:lvl8pPr lvl="7">
              <a:spcBef>
                <a:spcPts val="0"/>
              </a:spcBef>
              <a:spcAft>
                <a:spcPts val="0"/>
              </a:spcAft>
              <a:buSzPts val="2400"/>
              <a:buFont typeface="Bangers"/>
              <a:buNone/>
              <a:defRPr sz="2400">
                <a:latin typeface="Bangers"/>
                <a:ea typeface="Bangers"/>
                <a:cs typeface="Bangers"/>
                <a:sym typeface="Bangers"/>
              </a:defRPr>
            </a:lvl8pPr>
            <a:lvl9pPr lvl="8">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81" name="Google Shape;81;p13"/>
          <p:cNvSpPr txBox="1">
            <a:spLocks noGrp="1"/>
          </p:cNvSpPr>
          <p:nvPr>
            <p:ph type="subTitle" idx="3"/>
          </p:nvPr>
        </p:nvSpPr>
        <p:spPr>
          <a:xfrm>
            <a:off x="1643375" y="2234750"/>
            <a:ext cx="26538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82" name="Google Shape;82;p13"/>
          <p:cNvSpPr txBox="1">
            <a:spLocks noGrp="1"/>
          </p:cNvSpPr>
          <p:nvPr>
            <p:ph type="title" idx="4" hasCustomPrompt="1"/>
          </p:nvPr>
        </p:nvSpPr>
        <p:spPr>
          <a:xfrm>
            <a:off x="5386825" y="1322513"/>
            <a:ext cx="1573800" cy="81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3" name="Google Shape;83;p13"/>
          <p:cNvSpPr txBox="1">
            <a:spLocks noGrp="1"/>
          </p:cNvSpPr>
          <p:nvPr>
            <p:ph type="subTitle" idx="5"/>
          </p:nvPr>
        </p:nvSpPr>
        <p:spPr>
          <a:xfrm>
            <a:off x="4582850" y="1862150"/>
            <a:ext cx="31818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rtl="0">
              <a:spcBef>
                <a:spcPts val="0"/>
              </a:spcBef>
              <a:spcAft>
                <a:spcPts val="0"/>
              </a:spcAft>
              <a:buSzPts val="2400"/>
              <a:buFont typeface="Bangers"/>
              <a:buNone/>
              <a:defRPr sz="2400">
                <a:latin typeface="Bangers"/>
                <a:ea typeface="Bangers"/>
                <a:cs typeface="Bangers"/>
                <a:sym typeface="Bangers"/>
              </a:defRPr>
            </a:lvl2pPr>
            <a:lvl3pPr lvl="2" rtl="0">
              <a:spcBef>
                <a:spcPts val="0"/>
              </a:spcBef>
              <a:spcAft>
                <a:spcPts val="0"/>
              </a:spcAft>
              <a:buSzPts val="2400"/>
              <a:buFont typeface="Bangers"/>
              <a:buNone/>
              <a:defRPr sz="2400">
                <a:latin typeface="Bangers"/>
                <a:ea typeface="Bangers"/>
                <a:cs typeface="Bangers"/>
                <a:sym typeface="Bangers"/>
              </a:defRPr>
            </a:lvl3pPr>
            <a:lvl4pPr lvl="3" rtl="0">
              <a:spcBef>
                <a:spcPts val="0"/>
              </a:spcBef>
              <a:spcAft>
                <a:spcPts val="0"/>
              </a:spcAft>
              <a:buSzPts val="2400"/>
              <a:buFont typeface="Bangers"/>
              <a:buNone/>
              <a:defRPr sz="2400">
                <a:latin typeface="Bangers"/>
                <a:ea typeface="Bangers"/>
                <a:cs typeface="Bangers"/>
                <a:sym typeface="Bangers"/>
              </a:defRPr>
            </a:lvl4pPr>
            <a:lvl5pPr lvl="4" rtl="0">
              <a:spcBef>
                <a:spcPts val="0"/>
              </a:spcBef>
              <a:spcAft>
                <a:spcPts val="0"/>
              </a:spcAft>
              <a:buSzPts val="2400"/>
              <a:buFont typeface="Bangers"/>
              <a:buNone/>
              <a:defRPr sz="2400">
                <a:latin typeface="Bangers"/>
                <a:ea typeface="Bangers"/>
                <a:cs typeface="Bangers"/>
                <a:sym typeface="Bangers"/>
              </a:defRPr>
            </a:lvl5pPr>
            <a:lvl6pPr lvl="5" rtl="0">
              <a:spcBef>
                <a:spcPts val="0"/>
              </a:spcBef>
              <a:spcAft>
                <a:spcPts val="0"/>
              </a:spcAft>
              <a:buSzPts val="2400"/>
              <a:buFont typeface="Bangers"/>
              <a:buNone/>
              <a:defRPr sz="2400">
                <a:latin typeface="Bangers"/>
                <a:ea typeface="Bangers"/>
                <a:cs typeface="Bangers"/>
                <a:sym typeface="Bangers"/>
              </a:defRPr>
            </a:lvl6pPr>
            <a:lvl7pPr lvl="6" rtl="0">
              <a:spcBef>
                <a:spcPts val="0"/>
              </a:spcBef>
              <a:spcAft>
                <a:spcPts val="0"/>
              </a:spcAft>
              <a:buSzPts val="2400"/>
              <a:buFont typeface="Bangers"/>
              <a:buNone/>
              <a:defRPr sz="2400">
                <a:latin typeface="Bangers"/>
                <a:ea typeface="Bangers"/>
                <a:cs typeface="Bangers"/>
                <a:sym typeface="Bangers"/>
              </a:defRPr>
            </a:lvl7pPr>
            <a:lvl8pPr lvl="7" rtl="0">
              <a:spcBef>
                <a:spcPts val="0"/>
              </a:spcBef>
              <a:spcAft>
                <a:spcPts val="0"/>
              </a:spcAft>
              <a:buSzPts val="2400"/>
              <a:buFont typeface="Bangers"/>
              <a:buNone/>
              <a:defRPr sz="2400">
                <a:latin typeface="Bangers"/>
                <a:ea typeface="Bangers"/>
                <a:cs typeface="Bangers"/>
                <a:sym typeface="Bangers"/>
              </a:defRPr>
            </a:lvl8pPr>
            <a:lvl9pPr lvl="8"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84" name="Google Shape;84;p13"/>
          <p:cNvSpPr txBox="1">
            <a:spLocks noGrp="1"/>
          </p:cNvSpPr>
          <p:nvPr>
            <p:ph type="subTitle" idx="6"/>
          </p:nvPr>
        </p:nvSpPr>
        <p:spPr>
          <a:xfrm>
            <a:off x="4846825" y="2234750"/>
            <a:ext cx="26538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85" name="Google Shape;85;p13"/>
          <p:cNvSpPr txBox="1">
            <a:spLocks noGrp="1"/>
          </p:cNvSpPr>
          <p:nvPr>
            <p:ph type="title" idx="7" hasCustomPrompt="1"/>
          </p:nvPr>
        </p:nvSpPr>
        <p:spPr>
          <a:xfrm>
            <a:off x="2183375" y="2887388"/>
            <a:ext cx="1573800" cy="81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 name="Google Shape;86;p13"/>
          <p:cNvSpPr txBox="1">
            <a:spLocks noGrp="1"/>
          </p:cNvSpPr>
          <p:nvPr>
            <p:ph type="subTitle" idx="8"/>
          </p:nvPr>
        </p:nvSpPr>
        <p:spPr>
          <a:xfrm>
            <a:off x="1379375" y="3427025"/>
            <a:ext cx="31818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rtl="0">
              <a:spcBef>
                <a:spcPts val="0"/>
              </a:spcBef>
              <a:spcAft>
                <a:spcPts val="0"/>
              </a:spcAft>
              <a:buSzPts val="2400"/>
              <a:buFont typeface="Bangers"/>
              <a:buNone/>
              <a:defRPr sz="2400">
                <a:latin typeface="Bangers"/>
                <a:ea typeface="Bangers"/>
                <a:cs typeface="Bangers"/>
                <a:sym typeface="Bangers"/>
              </a:defRPr>
            </a:lvl2pPr>
            <a:lvl3pPr lvl="2" rtl="0">
              <a:spcBef>
                <a:spcPts val="0"/>
              </a:spcBef>
              <a:spcAft>
                <a:spcPts val="0"/>
              </a:spcAft>
              <a:buSzPts val="2400"/>
              <a:buFont typeface="Bangers"/>
              <a:buNone/>
              <a:defRPr sz="2400">
                <a:latin typeface="Bangers"/>
                <a:ea typeface="Bangers"/>
                <a:cs typeface="Bangers"/>
                <a:sym typeface="Bangers"/>
              </a:defRPr>
            </a:lvl3pPr>
            <a:lvl4pPr lvl="3" rtl="0">
              <a:spcBef>
                <a:spcPts val="0"/>
              </a:spcBef>
              <a:spcAft>
                <a:spcPts val="0"/>
              </a:spcAft>
              <a:buSzPts val="2400"/>
              <a:buFont typeface="Bangers"/>
              <a:buNone/>
              <a:defRPr sz="2400">
                <a:latin typeface="Bangers"/>
                <a:ea typeface="Bangers"/>
                <a:cs typeface="Bangers"/>
                <a:sym typeface="Bangers"/>
              </a:defRPr>
            </a:lvl4pPr>
            <a:lvl5pPr lvl="4" rtl="0">
              <a:spcBef>
                <a:spcPts val="0"/>
              </a:spcBef>
              <a:spcAft>
                <a:spcPts val="0"/>
              </a:spcAft>
              <a:buSzPts val="2400"/>
              <a:buFont typeface="Bangers"/>
              <a:buNone/>
              <a:defRPr sz="2400">
                <a:latin typeface="Bangers"/>
                <a:ea typeface="Bangers"/>
                <a:cs typeface="Bangers"/>
                <a:sym typeface="Bangers"/>
              </a:defRPr>
            </a:lvl5pPr>
            <a:lvl6pPr lvl="5" rtl="0">
              <a:spcBef>
                <a:spcPts val="0"/>
              </a:spcBef>
              <a:spcAft>
                <a:spcPts val="0"/>
              </a:spcAft>
              <a:buSzPts val="2400"/>
              <a:buFont typeface="Bangers"/>
              <a:buNone/>
              <a:defRPr sz="2400">
                <a:latin typeface="Bangers"/>
                <a:ea typeface="Bangers"/>
                <a:cs typeface="Bangers"/>
                <a:sym typeface="Bangers"/>
              </a:defRPr>
            </a:lvl6pPr>
            <a:lvl7pPr lvl="6" rtl="0">
              <a:spcBef>
                <a:spcPts val="0"/>
              </a:spcBef>
              <a:spcAft>
                <a:spcPts val="0"/>
              </a:spcAft>
              <a:buSzPts val="2400"/>
              <a:buFont typeface="Bangers"/>
              <a:buNone/>
              <a:defRPr sz="2400">
                <a:latin typeface="Bangers"/>
                <a:ea typeface="Bangers"/>
                <a:cs typeface="Bangers"/>
                <a:sym typeface="Bangers"/>
              </a:defRPr>
            </a:lvl7pPr>
            <a:lvl8pPr lvl="7" rtl="0">
              <a:spcBef>
                <a:spcPts val="0"/>
              </a:spcBef>
              <a:spcAft>
                <a:spcPts val="0"/>
              </a:spcAft>
              <a:buSzPts val="2400"/>
              <a:buFont typeface="Bangers"/>
              <a:buNone/>
              <a:defRPr sz="2400">
                <a:latin typeface="Bangers"/>
                <a:ea typeface="Bangers"/>
                <a:cs typeface="Bangers"/>
                <a:sym typeface="Bangers"/>
              </a:defRPr>
            </a:lvl8pPr>
            <a:lvl9pPr lvl="8"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87" name="Google Shape;87;p13"/>
          <p:cNvSpPr txBox="1">
            <a:spLocks noGrp="1"/>
          </p:cNvSpPr>
          <p:nvPr>
            <p:ph type="subTitle" idx="9"/>
          </p:nvPr>
        </p:nvSpPr>
        <p:spPr>
          <a:xfrm>
            <a:off x="1643375" y="3799625"/>
            <a:ext cx="26538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88" name="Google Shape;88;p13"/>
          <p:cNvSpPr txBox="1">
            <a:spLocks noGrp="1"/>
          </p:cNvSpPr>
          <p:nvPr>
            <p:ph type="title" idx="13" hasCustomPrompt="1"/>
          </p:nvPr>
        </p:nvSpPr>
        <p:spPr>
          <a:xfrm>
            <a:off x="5386825" y="2887388"/>
            <a:ext cx="1573800" cy="81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 name="Google Shape;89;p13"/>
          <p:cNvSpPr txBox="1">
            <a:spLocks noGrp="1"/>
          </p:cNvSpPr>
          <p:nvPr>
            <p:ph type="subTitle" idx="14"/>
          </p:nvPr>
        </p:nvSpPr>
        <p:spPr>
          <a:xfrm>
            <a:off x="4582850" y="3427025"/>
            <a:ext cx="31818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angers"/>
              <a:buNone/>
              <a:defRPr sz="2400" b="1">
                <a:solidFill>
                  <a:schemeClr val="dk1"/>
                </a:solidFill>
                <a:highlight>
                  <a:schemeClr val="lt2"/>
                </a:highlight>
                <a:latin typeface="Boogaloo"/>
                <a:ea typeface="Boogaloo"/>
                <a:cs typeface="Boogaloo"/>
                <a:sym typeface="Boogaloo"/>
              </a:defRPr>
            </a:lvl1pPr>
            <a:lvl2pPr lvl="1" rtl="0">
              <a:spcBef>
                <a:spcPts val="0"/>
              </a:spcBef>
              <a:spcAft>
                <a:spcPts val="0"/>
              </a:spcAft>
              <a:buSzPts val="2400"/>
              <a:buFont typeface="Bangers"/>
              <a:buNone/>
              <a:defRPr sz="2400">
                <a:latin typeface="Bangers"/>
                <a:ea typeface="Bangers"/>
                <a:cs typeface="Bangers"/>
                <a:sym typeface="Bangers"/>
              </a:defRPr>
            </a:lvl2pPr>
            <a:lvl3pPr lvl="2" rtl="0">
              <a:spcBef>
                <a:spcPts val="0"/>
              </a:spcBef>
              <a:spcAft>
                <a:spcPts val="0"/>
              </a:spcAft>
              <a:buSzPts val="2400"/>
              <a:buFont typeface="Bangers"/>
              <a:buNone/>
              <a:defRPr sz="2400">
                <a:latin typeface="Bangers"/>
                <a:ea typeface="Bangers"/>
                <a:cs typeface="Bangers"/>
                <a:sym typeface="Bangers"/>
              </a:defRPr>
            </a:lvl3pPr>
            <a:lvl4pPr lvl="3" rtl="0">
              <a:spcBef>
                <a:spcPts val="0"/>
              </a:spcBef>
              <a:spcAft>
                <a:spcPts val="0"/>
              </a:spcAft>
              <a:buSzPts val="2400"/>
              <a:buFont typeface="Bangers"/>
              <a:buNone/>
              <a:defRPr sz="2400">
                <a:latin typeface="Bangers"/>
                <a:ea typeface="Bangers"/>
                <a:cs typeface="Bangers"/>
                <a:sym typeface="Bangers"/>
              </a:defRPr>
            </a:lvl4pPr>
            <a:lvl5pPr lvl="4" rtl="0">
              <a:spcBef>
                <a:spcPts val="0"/>
              </a:spcBef>
              <a:spcAft>
                <a:spcPts val="0"/>
              </a:spcAft>
              <a:buSzPts val="2400"/>
              <a:buFont typeface="Bangers"/>
              <a:buNone/>
              <a:defRPr sz="2400">
                <a:latin typeface="Bangers"/>
                <a:ea typeface="Bangers"/>
                <a:cs typeface="Bangers"/>
                <a:sym typeface="Bangers"/>
              </a:defRPr>
            </a:lvl5pPr>
            <a:lvl6pPr lvl="5" rtl="0">
              <a:spcBef>
                <a:spcPts val="0"/>
              </a:spcBef>
              <a:spcAft>
                <a:spcPts val="0"/>
              </a:spcAft>
              <a:buSzPts val="2400"/>
              <a:buFont typeface="Bangers"/>
              <a:buNone/>
              <a:defRPr sz="2400">
                <a:latin typeface="Bangers"/>
                <a:ea typeface="Bangers"/>
                <a:cs typeface="Bangers"/>
                <a:sym typeface="Bangers"/>
              </a:defRPr>
            </a:lvl6pPr>
            <a:lvl7pPr lvl="6" rtl="0">
              <a:spcBef>
                <a:spcPts val="0"/>
              </a:spcBef>
              <a:spcAft>
                <a:spcPts val="0"/>
              </a:spcAft>
              <a:buSzPts val="2400"/>
              <a:buFont typeface="Bangers"/>
              <a:buNone/>
              <a:defRPr sz="2400">
                <a:latin typeface="Bangers"/>
                <a:ea typeface="Bangers"/>
                <a:cs typeface="Bangers"/>
                <a:sym typeface="Bangers"/>
              </a:defRPr>
            </a:lvl7pPr>
            <a:lvl8pPr lvl="7" rtl="0">
              <a:spcBef>
                <a:spcPts val="0"/>
              </a:spcBef>
              <a:spcAft>
                <a:spcPts val="0"/>
              </a:spcAft>
              <a:buSzPts val="2400"/>
              <a:buFont typeface="Bangers"/>
              <a:buNone/>
              <a:defRPr sz="2400">
                <a:latin typeface="Bangers"/>
                <a:ea typeface="Bangers"/>
                <a:cs typeface="Bangers"/>
                <a:sym typeface="Bangers"/>
              </a:defRPr>
            </a:lvl8pPr>
            <a:lvl9pPr lvl="8" rtl="0">
              <a:spcBef>
                <a:spcPts val="0"/>
              </a:spcBef>
              <a:spcAft>
                <a:spcPts val="0"/>
              </a:spcAft>
              <a:buSzPts val="2400"/>
              <a:buFont typeface="Bangers"/>
              <a:buNone/>
              <a:defRPr sz="2400">
                <a:latin typeface="Bangers"/>
                <a:ea typeface="Bangers"/>
                <a:cs typeface="Bangers"/>
                <a:sym typeface="Bangers"/>
              </a:defRPr>
            </a:lvl9pPr>
          </a:lstStyle>
          <a:p>
            <a:endParaRPr/>
          </a:p>
        </p:txBody>
      </p:sp>
      <p:sp>
        <p:nvSpPr>
          <p:cNvPr id="90" name="Google Shape;90;p13"/>
          <p:cNvSpPr txBox="1">
            <a:spLocks noGrp="1"/>
          </p:cNvSpPr>
          <p:nvPr>
            <p:ph type="subTitle" idx="15"/>
          </p:nvPr>
        </p:nvSpPr>
        <p:spPr>
          <a:xfrm>
            <a:off x="4846825" y="3799625"/>
            <a:ext cx="2653800" cy="62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l="26681" t="3088" r="26681" b="8156"/>
          <a:stretch/>
        </p:blipFill>
        <p:spPr>
          <a:xfrm>
            <a:off x="5517600" y="-1506300"/>
            <a:ext cx="4264448" cy="4565125"/>
          </a:xfrm>
          <a:prstGeom prst="rect">
            <a:avLst/>
          </a:prstGeom>
          <a:noFill/>
          <a:ln>
            <a:noFill/>
          </a:ln>
        </p:spPr>
      </p:pic>
      <p:pic>
        <p:nvPicPr>
          <p:cNvPr id="93" name="Google Shape;93;p14"/>
          <p:cNvPicPr preferRelativeResize="0"/>
          <p:nvPr/>
        </p:nvPicPr>
        <p:blipFill>
          <a:blip r:embed="rId4">
            <a:alphaModFix/>
          </a:blip>
          <a:stretch>
            <a:fillRect/>
          </a:stretch>
        </p:blipFill>
        <p:spPr>
          <a:xfrm>
            <a:off x="492350" y="444050"/>
            <a:ext cx="7279002" cy="4094450"/>
          </a:xfrm>
          <a:prstGeom prst="rect">
            <a:avLst/>
          </a:prstGeom>
          <a:noFill/>
          <a:ln>
            <a:noFill/>
          </a:ln>
        </p:spPr>
      </p:pic>
      <p:sp>
        <p:nvSpPr>
          <p:cNvPr id="94" name="Google Shape;94;p14"/>
          <p:cNvSpPr/>
          <p:nvPr/>
        </p:nvSpPr>
        <p:spPr>
          <a:xfrm>
            <a:off x="938725" y="752800"/>
            <a:ext cx="5999700" cy="3052500"/>
          </a:xfrm>
          <a:prstGeom prst="rect">
            <a:avLst/>
          </a:prstGeom>
          <a:solidFill>
            <a:schemeClr val="lt1"/>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4225500" y="3321100"/>
            <a:ext cx="4198500" cy="1046700"/>
          </a:xfrm>
          <a:prstGeom prst="rect">
            <a:avLst/>
          </a:prstGeom>
          <a:solidFill>
            <a:schemeClr val="dk2"/>
          </a:solidFill>
          <a:ln w="38100" cap="flat" cmpd="sng">
            <a:solidFill>
              <a:schemeClr val="dk1"/>
            </a:solidFill>
            <a:prstDash val="solid"/>
            <a:round/>
            <a:headEnd type="none" w="sm" len="sm"/>
            <a:tailEnd type="none" w="sm" len="sm"/>
          </a:ln>
          <a:effectLst>
            <a:outerShdw dist="6667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txBox="1">
            <a:spLocks noGrp="1"/>
          </p:cNvSpPr>
          <p:nvPr>
            <p:ph type="subTitle" idx="1"/>
          </p:nvPr>
        </p:nvSpPr>
        <p:spPr>
          <a:xfrm>
            <a:off x="1285975" y="1250650"/>
            <a:ext cx="5432100" cy="20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3000"/>
              <a:buNone/>
              <a:defRPr sz="3000">
                <a:solidFill>
                  <a:schemeClr val="dk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97" name="Google Shape;97;p14"/>
          <p:cNvSpPr txBox="1">
            <a:spLocks noGrp="1"/>
          </p:cNvSpPr>
          <p:nvPr>
            <p:ph type="subTitle" idx="2"/>
          </p:nvPr>
        </p:nvSpPr>
        <p:spPr>
          <a:xfrm>
            <a:off x="4280500" y="3551050"/>
            <a:ext cx="4110000" cy="586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Bangers"/>
              <a:buNone/>
              <a:defRPr sz="2400" b="1">
                <a:solidFill>
                  <a:schemeClr val="lt1"/>
                </a:solidFill>
                <a:latin typeface="Boogaloo"/>
                <a:ea typeface="Boogaloo"/>
                <a:cs typeface="Boogaloo"/>
                <a:sym typeface="Boogaloo"/>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200"/>
              <a:buFont typeface="Boogaloo"/>
              <a:buNone/>
              <a:defRPr sz="3200" b="1">
                <a:solidFill>
                  <a:schemeClr val="dk1"/>
                </a:solidFill>
                <a:latin typeface="Boogaloo"/>
                <a:ea typeface="Boogaloo"/>
                <a:cs typeface="Boogaloo"/>
                <a:sym typeface="Boogaloo"/>
              </a:defRPr>
            </a:lvl1pPr>
            <a:lvl2pPr lvl="1" algn="ctr">
              <a:spcBef>
                <a:spcPts val="0"/>
              </a:spcBef>
              <a:spcAft>
                <a:spcPts val="0"/>
              </a:spcAft>
              <a:buClr>
                <a:schemeClr val="dk1"/>
              </a:buClr>
              <a:buSzPts val="3200"/>
              <a:buFont typeface="Boogaloo"/>
              <a:buNone/>
              <a:defRPr sz="3200" b="1">
                <a:solidFill>
                  <a:schemeClr val="dk1"/>
                </a:solidFill>
                <a:latin typeface="Boogaloo"/>
                <a:ea typeface="Boogaloo"/>
                <a:cs typeface="Boogaloo"/>
                <a:sym typeface="Boogaloo"/>
              </a:defRPr>
            </a:lvl2pPr>
            <a:lvl3pPr lvl="2" algn="ctr">
              <a:spcBef>
                <a:spcPts val="0"/>
              </a:spcBef>
              <a:spcAft>
                <a:spcPts val="0"/>
              </a:spcAft>
              <a:buClr>
                <a:schemeClr val="dk1"/>
              </a:buClr>
              <a:buSzPts val="3200"/>
              <a:buFont typeface="Boogaloo"/>
              <a:buNone/>
              <a:defRPr sz="3200" b="1">
                <a:solidFill>
                  <a:schemeClr val="dk1"/>
                </a:solidFill>
                <a:latin typeface="Boogaloo"/>
                <a:ea typeface="Boogaloo"/>
                <a:cs typeface="Boogaloo"/>
                <a:sym typeface="Boogaloo"/>
              </a:defRPr>
            </a:lvl3pPr>
            <a:lvl4pPr lvl="3" algn="ctr">
              <a:spcBef>
                <a:spcPts val="0"/>
              </a:spcBef>
              <a:spcAft>
                <a:spcPts val="0"/>
              </a:spcAft>
              <a:buClr>
                <a:schemeClr val="dk1"/>
              </a:buClr>
              <a:buSzPts val="3200"/>
              <a:buFont typeface="Boogaloo"/>
              <a:buNone/>
              <a:defRPr sz="3200" b="1">
                <a:solidFill>
                  <a:schemeClr val="dk1"/>
                </a:solidFill>
                <a:latin typeface="Boogaloo"/>
                <a:ea typeface="Boogaloo"/>
                <a:cs typeface="Boogaloo"/>
                <a:sym typeface="Boogaloo"/>
              </a:defRPr>
            </a:lvl4pPr>
            <a:lvl5pPr lvl="4" algn="ctr">
              <a:spcBef>
                <a:spcPts val="0"/>
              </a:spcBef>
              <a:spcAft>
                <a:spcPts val="0"/>
              </a:spcAft>
              <a:buClr>
                <a:schemeClr val="dk1"/>
              </a:buClr>
              <a:buSzPts val="3200"/>
              <a:buFont typeface="Boogaloo"/>
              <a:buNone/>
              <a:defRPr sz="3200" b="1">
                <a:solidFill>
                  <a:schemeClr val="dk1"/>
                </a:solidFill>
                <a:latin typeface="Boogaloo"/>
                <a:ea typeface="Boogaloo"/>
                <a:cs typeface="Boogaloo"/>
                <a:sym typeface="Boogaloo"/>
              </a:defRPr>
            </a:lvl5pPr>
            <a:lvl6pPr lvl="5" algn="ctr">
              <a:spcBef>
                <a:spcPts val="0"/>
              </a:spcBef>
              <a:spcAft>
                <a:spcPts val="0"/>
              </a:spcAft>
              <a:buClr>
                <a:schemeClr val="dk1"/>
              </a:buClr>
              <a:buSzPts val="3200"/>
              <a:buFont typeface="Boogaloo"/>
              <a:buNone/>
              <a:defRPr sz="3200" b="1">
                <a:solidFill>
                  <a:schemeClr val="dk1"/>
                </a:solidFill>
                <a:latin typeface="Boogaloo"/>
                <a:ea typeface="Boogaloo"/>
                <a:cs typeface="Boogaloo"/>
                <a:sym typeface="Boogaloo"/>
              </a:defRPr>
            </a:lvl6pPr>
            <a:lvl7pPr lvl="6" algn="ctr">
              <a:spcBef>
                <a:spcPts val="0"/>
              </a:spcBef>
              <a:spcAft>
                <a:spcPts val="0"/>
              </a:spcAft>
              <a:buClr>
                <a:schemeClr val="dk1"/>
              </a:buClr>
              <a:buSzPts val="3200"/>
              <a:buFont typeface="Boogaloo"/>
              <a:buNone/>
              <a:defRPr sz="3200" b="1">
                <a:solidFill>
                  <a:schemeClr val="dk1"/>
                </a:solidFill>
                <a:latin typeface="Boogaloo"/>
                <a:ea typeface="Boogaloo"/>
                <a:cs typeface="Boogaloo"/>
                <a:sym typeface="Boogaloo"/>
              </a:defRPr>
            </a:lvl7pPr>
            <a:lvl8pPr lvl="7" algn="ctr">
              <a:spcBef>
                <a:spcPts val="0"/>
              </a:spcBef>
              <a:spcAft>
                <a:spcPts val="0"/>
              </a:spcAft>
              <a:buClr>
                <a:schemeClr val="dk1"/>
              </a:buClr>
              <a:buSzPts val="3200"/>
              <a:buFont typeface="Boogaloo"/>
              <a:buNone/>
              <a:defRPr sz="3200" b="1">
                <a:solidFill>
                  <a:schemeClr val="dk1"/>
                </a:solidFill>
                <a:latin typeface="Boogaloo"/>
                <a:ea typeface="Boogaloo"/>
                <a:cs typeface="Boogaloo"/>
                <a:sym typeface="Boogaloo"/>
              </a:defRPr>
            </a:lvl8pPr>
            <a:lvl9pPr lvl="8" algn="ctr">
              <a:spcBef>
                <a:spcPts val="0"/>
              </a:spcBef>
              <a:spcAft>
                <a:spcPts val="0"/>
              </a:spcAft>
              <a:buClr>
                <a:schemeClr val="dk1"/>
              </a:buClr>
              <a:buSzPts val="3200"/>
              <a:buFont typeface="Boogaloo"/>
              <a:buNone/>
              <a:defRPr sz="3200" b="1">
                <a:solidFill>
                  <a:schemeClr val="dk1"/>
                </a:solidFill>
                <a:latin typeface="Boogaloo"/>
                <a:ea typeface="Boogaloo"/>
                <a:cs typeface="Boogaloo"/>
                <a:sym typeface="Boogalo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Comic Neue"/>
              <a:buChar char="●"/>
              <a:defRPr sz="1600">
                <a:solidFill>
                  <a:schemeClr val="dk1"/>
                </a:solidFill>
                <a:latin typeface="Comic Neue"/>
                <a:ea typeface="Comic Neue"/>
                <a:cs typeface="Comic Neue"/>
                <a:sym typeface="Comic Neue"/>
              </a:defRPr>
            </a:lvl1pPr>
            <a:lvl2pPr marL="914400" lvl="1" indent="-330200">
              <a:lnSpc>
                <a:spcPct val="100000"/>
              </a:lnSpc>
              <a:spcBef>
                <a:spcPts val="0"/>
              </a:spcBef>
              <a:spcAft>
                <a:spcPts val="0"/>
              </a:spcAft>
              <a:buClr>
                <a:schemeClr val="dk1"/>
              </a:buClr>
              <a:buSzPts val="1600"/>
              <a:buFont typeface="Comic Neue"/>
              <a:buChar char="○"/>
              <a:defRPr sz="1600">
                <a:solidFill>
                  <a:schemeClr val="dk1"/>
                </a:solidFill>
                <a:latin typeface="Comic Neue"/>
                <a:ea typeface="Comic Neue"/>
                <a:cs typeface="Comic Neue"/>
                <a:sym typeface="Comic Neue"/>
              </a:defRPr>
            </a:lvl2pPr>
            <a:lvl3pPr marL="1371600" lvl="2" indent="-330200">
              <a:lnSpc>
                <a:spcPct val="100000"/>
              </a:lnSpc>
              <a:spcBef>
                <a:spcPts val="0"/>
              </a:spcBef>
              <a:spcAft>
                <a:spcPts val="0"/>
              </a:spcAft>
              <a:buClr>
                <a:schemeClr val="dk1"/>
              </a:buClr>
              <a:buSzPts val="1600"/>
              <a:buFont typeface="Comic Neue"/>
              <a:buChar char="■"/>
              <a:defRPr sz="1600">
                <a:solidFill>
                  <a:schemeClr val="dk1"/>
                </a:solidFill>
                <a:latin typeface="Comic Neue"/>
                <a:ea typeface="Comic Neue"/>
                <a:cs typeface="Comic Neue"/>
                <a:sym typeface="Comic Neue"/>
              </a:defRPr>
            </a:lvl3pPr>
            <a:lvl4pPr marL="1828800" lvl="3" indent="-330200">
              <a:lnSpc>
                <a:spcPct val="100000"/>
              </a:lnSpc>
              <a:spcBef>
                <a:spcPts val="0"/>
              </a:spcBef>
              <a:spcAft>
                <a:spcPts val="0"/>
              </a:spcAft>
              <a:buClr>
                <a:schemeClr val="dk1"/>
              </a:buClr>
              <a:buSzPts val="1600"/>
              <a:buFont typeface="Comic Neue"/>
              <a:buChar char="●"/>
              <a:defRPr sz="1600">
                <a:solidFill>
                  <a:schemeClr val="dk1"/>
                </a:solidFill>
                <a:latin typeface="Comic Neue"/>
                <a:ea typeface="Comic Neue"/>
                <a:cs typeface="Comic Neue"/>
                <a:sym typeface="Comic Neue"/>
              </a:defRPr>
            </a:lvl4pPr>
            <a:lvl5pPr marL="2286000" lvl="4" indent="-330200">
              <a:lnSpc>
                <a:spcPct val="100000"/>
              </a:lnSpc>
              <a:spcBef>
                <a:spcPts val="0"/>
              </a:spcBef>
              <a:spcAft>
                <a:spcPts val="0"/>
              </a:spcAft>
              <a:buClr>
                <a:schemeClr val="dk1"/>
              </a:buClr>
              <a:buSzPts val="1600"/>
              <a:buFont typeface="Comic Neue"/>
              <a:buChar char="○"/>
              <a:defRPr sz="1600">
                <a:solidFill>
                  <a:schemeClr val="dk1"/>
                </a:solidFill>
                <a:latin typeface="Comic Neue"/>
                <a:ea typeface="Comic Neue"/>
                <a:cs typeface="Comic Neue"/>
                <a:sym typeface="Comic Neue"/>
              </a:defRPr>
            </a:lvl5pPr>
            <a:lvl6pPr marL="2743200" lvl="5" indent="-330200">
              <a:lnSpc>
                <a:spcPct val="100000"/>
              </a:lnSpc>
              <a:spcBef>
                <a:spcPts val="0"/>
              </a:spcBef>
              <a:spcAft>
                <a:spcPts val="0"/>
              </a:spcAft>
              <a:buClr>
                <a:schemeClr val="dk1"/>
              </a:buClr>
              <a:buSzPts val="1600"/>
              <a:buFont typeface="Comic Neue"/>
              <a:buChar char="■"/>
              <a:defRPr sz="1600">
                <a:solidFill>
                  <a:schemeClr val="dk1"/>
                </a:solidFill>
                <a:latin typeface="Comic Neue"/>
                <a:ea typeface="Comic Neue"/>
                <a:cs typeface="Comic Neue"/>
                <a:sym typeface="Comic Neue"/>
              </a:defRPr>
            </a:lvl6pPr>
            <a:lvl7pPr marL="3200400" lvl="6" indent="-330200">
              <a:lnSpc>
                <a:spcPct val="100000"/>
              </a:lnSpc>
              <a:spcBef>
                <a:spcPts val="0"/>
              </a:spcBef>
              <a:spcAft>
                <a:spcPts val="0"/>
              </a:spcAft>
              <a:buClr>
                <a:schemeClr val="dk1"/>
              </a:buClr>
              <a:buSzPts val="1600"/>
              <a:buFont typeface="Comic Neue"/>
              <a:buChar char="●"/>
              <a:defRPr sz="1600">
                <a:solidFill>
                  <a:schemeClr val="dk1"/>
                </a:solidFill>
                <a:latin typeface="Comic Neue"/>
                <a:ea typeface="Comic Neue"/>
                <a:cs typeface="Comic Neue"/>
                <a:sym typeface="Comic Neue"/>
              </a:defRPr>
            </a:lvl7pPr>
            <a:lvl8pPr marL="3657600" lvl="7" indent="-330200">
              <a:lnSpc>
                <a:spcPct val="100000"/>
              </a:lnSpc>
              <a:spcBef>
                <a:spcPts val="0"/>
              </a:spcBef>
              <a:spcAft>
                <a:spcPts val="0"/>
              </a:spcAft>
              <a:buClr>
                <a:schemeClr val="dk1"/>
              </a:buClr>
              <a:buSzPts val="1600"/>
              <a:buFont typeface="Comic Neue"/>
              <a:buChar char="○"/>
              <a:defRPr sz="1600">
                <a:solidFill>
                  <a:schemeClr val="dk1"/>
                </a:solidFill>
                <a:latin typeface="Comic Neue"/>
                <a:ea typeface="Comic Neue"/>
                <a:cs typeface="Comic Neue"/>
                <a:sym typeface="Comic Neue"/>
              </a:defRPr>
            </a:lvl8pPr>
            <a:lvl9pPr marL="4114800" lvl="8" indent="-330200">
              <a:lnSpc>
                <a:spcPct val="100000"/>
              </a:lnSpc>
              <a:spcBef>
                <a:spcPts val="0"/>
              </a:spcBef>
              <a:spcAft>
                <a:spcPts val="0"/>
              </a:spcAft>
              <a:buClr>
                <a:schemeClr val="dk1"/>
              </a:buClr>
              <a:buSzPts val="1600"/>
              <a:buFont typeface="Comic Neue"/>
              <a:buChar char="■"/>
              <a:defRPr sz="1600">
                <a:solidFill>
                  <a:schemeClr val="dk1"/>
                </a:solidFill>
                <a:latin typeface="Comic Neue"/>
                <a:ea typeface="Comic Neue"/>
                <a:cs typeface="Comic Neue"/>
                <a:sym typeface="Comic Ne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69" r:id="rId13"/>
    <p:sldLayoutId id="2147483670" r:id="rId14"/>
    <p:sldLayoutId id="2147483671" r:id="rId15"/>
    <p:sldLayoutId id="2147483674" r:id="rId16"/>
    <p:sldLayoutId id="2147483675" r:id="rId17"/>
    <p:sldLayoutId id="2147483676" r:id="rId18"/>
    <p:sldLayoutId id="214748367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ctrTitle"/>
          </p:nvPr>
        </p:nvSpPr>
        <p:spPr>
          <a:xfrm>
            <a:off x="1008350" y="1351000"/>
            <a:ext cx="71274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dk2"/>
                </a:solidFill>
              </a:rPr>
              <a:t>Comic-themed Toys</a:t>
            </a:r>
            <a:br>
              <a:rPr lang="th-TH" dirty="0">
                <a:solidFill>
                  <a:schemeClr val="dk2"/>
                </a:solidFill>
              </a:rPr>
            </a:br>
            <a:r>
              <a:rPr lang="en-US" dirty="0"/>
              <a:t>Inventory Classification</a:t>
            </a:r>
            <a:endParaRPr dirty="0">
              <a:solidFill>
                <a:schemeClr val="dk2"/>
              </a:solidFill>
            </a:endParaRPr>
          </a:p>
        </p:txBody>
      </p:sp>
      <p:sp>
        <p:nvSpPr>
          <p:cNvPr id="246" name="Google Shape;246;p34"/>
          <p:cNvSpPr txBox="1">
            <a:spLocks noGrp="1"/>
          </p:cNvSpPr>
          <p:nvPr>
            <p:ph type="subTitle" idx="1"/>
          </p:nvPr>
        </p:nvSpPr>
        <p:spPr>
          <a:xfrm>
            <a:off x="2405400" y="3737450"/>
            <a:ext cx="4333200" cy="4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t>
            </a:r>
            <a:r>
              <a:rPr lang="en" dirty="0"/>
              <a:t>or</a:t>
            </a:r>
            <a:r>
              <a:rPr lang="en-US" dirty="0"/>
              <a:t> inventory management system</a:t>
            </a:r>
            <a:endParaRPr dirty="0"/>
          </a:p>
        </p:txBody>
      </p:sp>
      <p:sp>
        <p:nvSpPr>
          <p:cNvPr id="247" name="Google Shape;247;p34"/>
          <p:cNvSpPr/>
          <p:nvPr/>
        </p:nvSpPr>
        <p:spPr>
          <a:xfrm>
            <a:off x="7709476" y="658676"/>
            <a:ext cx="1081080" cy="1081080"/>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preprocessing</a:t>
            </a:r>
            <a:endParaRPr dirty="0"/>
          </a:p>
        </p:txBody>
      </p:sp>
      <p:sp>
        <p:nvSpPr>
          <p:cNvPr id="629" name="Google Shape;629;p56"/>
          <p:cNvSpPr/>
          <p:nvPr/>
        </p:nvSpPr>
        <p:spPr>
          <a:xfrm>
            <a:off x="206825" y="0"/>
            <a:ext cx="1140426" cy="1140426"/>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Picture 2">
            <a:extLst>
              <a:ext uri="{FF2B5EF4-FFF2-40B4-BE49-F238E27FC236}">
                <a16:creationId xmlns:a16="http://schemas.microsoft.com/office/drawing/2014/main" id="{2093D321-5192-AA59-AA83-7C913FAC6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912" y="1265504"/>
            <a:ext cx="4408449" cy="3287551"/>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261;p36">
            <a:extLst>
              <a:ext uri="{FF2B5EF4-FFF2-40B4-BE49-F238E27FC236}">
                <a16:creationId xmlns:a16="http://schemas.microsoft.com/office/drawing/2014/main" id="{0632843A-6E46-2FD8-52B3-545EDAFBF0E4}"/>
              </a:ext>
            </a:extLst>
          </p:cNvPr>
          <p:cNvSpPr txBox="1">
            <a:spLocks/>
          </p:cNvSpPr>
          <p:nvPr/>
        </p:nvSpPr>
        <p:spPr>
          <a:xfrm>
            <a:off x="5419493" y="2048892"/>
            <a:ext cx="2921619" cy="909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pPr marL="0" indent="0"/>
            <a:r>
              <a:rPr lang="en-US" b="1" dirty="0">
                <a:solidFill>
                  <a:srgbClr val="C00000"/>
                </a:solidFill>
                <a:effectLst>
                  <a:outerShdw blurRad="38100" dist="38100" dir="2700000" algn="tl">
                    <a:srgbClr val="000000">
                      <a:alpha val="43137"/>
                    </a:srgbClr>
                  </a:outerShdw>
                </a:effectLst>
              </a:rPr>
              <a:t>Before remove duplicates</a:t>
            </a:r>
          </a:p>
          <a:p>
            <a:pPr marL="0" indent="0"/>
            <a:r>
              <a:rPr lang="en-US" b="1" dirty="0" err="1">
                <a:solidFill>
                  <a:srgbClr val="C00000"/>
                </a:solidFill>
                <a:effectLst>
                  <a:outerShdw blurRad="38100" dist="38100" dir="2700000" algn="tl">
                    <a:srgbClr val="000000">
                      <a:alpha val="43137"/>
                    </a:srgbClr>
                  </a:outerShdw>
                </a:effectLst>
              </a:rPr>
              <a:t>Dccomics</a:t>
            </a:r>
            <a:r>
              <a:rPr lang="en-US" b="1" dirty="0">
                <a:solidFill>
                  <a:srgbClr val="C00000"/>
                </a:solidFill>
                <a:effectLst>
                  <a:outerShdw blurRad="38100" dist="38100" dir="2700000" algn="tl">
                    <a:srgbClr val="000000">
                      <a:alpha val="43137"/>
                    </a:srgbClr>
                  </a:outerShdw>
                </a:effectLst>
              </a:rPr>
              <a:t> = 2,185</a:t>
            </a:r>
          </a:p>
          <a:p>
            <a:pPr marL="0" indent="0"/>
            <a:r>
              <a:rPr lang="en-US" b="1" dirty="0">
                <a:solidFill>
                  <a:srgbClr val="C00000"/>
                </a:solidFill>
                <a:effectLst>
                  <a:outerShdw blurRad="38100" dist="38100" dir="2700000" algn="tl">
                    <a:srgbClr val="000000">
                      <a:alpha val="43137"/>
                    </a:srgbClr>
                  </a:outerShdw>
                </a:effectLst>
              </a:rPr>
              <a:t>Marvel = 1,995</a:t>
            </a:r>
          </a:p>
        </p:txBody>
      </p:sp>
      <p:sp>
        <p:nvSpPr>
          <p:cNvPr id="28" name="Google Shape;261;p36">
            <a:extLst>
              <a:ext uri="{FF2B5EF4-FFF2-40B4-BE49-F238E27FC236}">
                <a16:creationId xmlns:a16="http://schemas.microsoft.com/office/drawing/2014/main" id="{0C27666C-F2E4-22FF-A09A-AA08928C8BFA}"/>
              </a:ext>
            </a:extLst>
          </p:cNvPr>
          <p:cNvSpPr txBox="1">
            <a:spLocks/>
          </p:cNvSpPr>
          <p:nvPr/>
        </p:nvSpPr>
        <p:spPr>
          <a:xfrm>
            <a:off x="5374889" y="2982581"/>
            <a:ext cx="2921619" cy="909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pPr marL="0" indent="0"/>
            <a:r>
              <a:rPr lang="en-US" b="1" dirty="0">
                <a:solidFill>
                  <a:srgbClr val="002060"/>
                </a:solidFill>
              </a:rPr>
              <a:t>After remove duplicates</a:t>
            </a:r>
          </a:p>
          <a:p>
            <a:pPr marL="0" indent="0"/>
            <a:r>
              <a:rPr lang="en-US" b="1" dirty="0" err="1">
                <a:solidFill>
                  <a:srgbClr val="002060"/>
                </a:solidFill>
              </a:rPr>
              <a:t>Dccomics</a:t>
            </a:r>
            <a:r>
              <a:rPr lang="en-US" b="1" dirty="0">
                <a:solidFill>
                  <a:srgbClr val="002060"/>
                </a:solidFill>
              </a:rPr>
              <a:t> = 861</a:t>
            </a:r>
          </a:p>
          <a:p>
            <a:pPr marL="0" indent="0"/>
            <a:r>
              <a:rPr lang="en-US" b="1" dirty="0">
                <a:solidFill>
                  <a:srgbClr val="002060"/>
                </a:solidFill>
              </a:rPr>
              <a:t>Marvel = 973</a:t>
            </a:r>
          </a:p>
          <a:p>
            <a:pPr marL="0" indent="0"/>
            <a:endParaRPr lang="en-US" b="1" dirty="0">
              <a:solidFill>
                <a:srgbClr val="002060"/>
              </a:solidFill>
            </a:endParaRPr>
          </a:p>
        </p:txBody>
      </p:sp>
      <p:sp>
        <p:nvSpPr>
          <p:cNvPr id="30" name="กล่องข้อความ 29">
            <a:extLst>
              <a:ext uri="{FF2B5EF4-FFF2-40B4-BE49-F238E27FC236}">
                <a16:creationId xmlns:a16="http://schemas.microsoft.com/office/drawing/2014/main" id="{CF5F40FA-19EE-BF3E-4F53-8339CE284A15}"/>
              </a:ext>
            </a:extLst>
          </p:cNvPr>
          <p:cNvSpPr txBox="1"/>
          <p:nvPr/>
        </p:nvSpPr>
        <p:spPr>
          <a:xfrm>
            <a:off x="5612780" y="1629885"/>
            <a:ext cx="2572215" cy="400110"/>
          </a:xfrm>
          <a:prstGeom prst="rect">
            <a:avLst/>
          </a:prstGeom>
          <a:noFill/>
        </p:spPr>
        <p:txBody>
          <a:bodyPr wrap="square">
            <a:spAutoFit/>
          </a:bodyPr>
          <a:lstStyle/>
          <a:p>
            <a:pPr algn="ctr"/>
            <a:r>
              <a:rPr lang="en-US" sz="2000" b="1" dirty="0">
                <a:latin typeface="+mj-lt"/>
              </a:rPr>
              <a:t>Remove duplicates </a:t>
            </a:r>
          </a:p>
        </p:txBody>
      </p:sp>
      <p:sp>
        <p:nvSpPr>
          <p:cNvPr id="31" name="Google Shape;261;p36">
            <a:extLst>
              <a:ext uri="{FF2B5EF4-FFF2-40B4-BE49-F238E27FC236}">
                <a16:creationId xmlns:a16="http://schemas.microsoft.com/office/drawing/2014/main" id="{E4AEBE1A-DF29-2FA3-B906-8B2DE5564939}"/>
              </a:ext>
            </a:extLst>
          </p:cNvPr>
          <p:cNvSpPr txBox="1">
            <a:spLocks/>
          </p:cNvSpPr>
          <p:nvPr/>
        </p:nvSpPr>
        <p:spPr>
          <a:xfrm>
            <a:off x="5695034" y="3916270"/>
            <a:ext cx="2340801" cy="438397"/>
          </a:xfrm>
          <a:prstGeom prst="rect">
            <a:avLst/>
          </a:prstGeom>
          <a:noFill/>
          <a:ln w="19050">
            <a:solidFill>
              <a:srgbClr val="00B0F0"/>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pPr marL="0" indent="0"/>
            <a:r>
              <a:rPr lang="en-US" sz="2000" b="1" dirty="0">
                <a:solidFill>
                  <a:schemeClr val="accent1">
                    <a:lumMod val="75000"/>
                  </a:schemeClr>
                </a:solidFill>
              </a:rPr>
              <a:t>Sample size = 1,834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ชื่อเรื่องรอง 2">
            <a:extLst>
              <a:ext uri="{FF2B5EF4-FFF2-40B4-BE49-F238E27FC236}">
                <a16:creationId xmlns:a16="http://schemas.microsoft.com/office/drawing/2014/main" id="{5A26C36E-1000-70C8-A337-53C12E234E28}"/>
              </a:ext>
            </a:extLst>
          </p:cNvPr>
          <p:cNvSpPr>
            <a:spLocks noGrp="1"/>
          </p:cNvSpPr>
          <p:nvPr>
            <p:ph type="subTitle" idx="1"/>
          </p:nvPr>
        </p:nvSpPr>
        <p:spPr/>
        <p:txBody>
          <a:bodyPr/>
          <a:lstStyle/>
          <a:p>
            <a:endParaRPr lang="en-US"/>
          </a:p>
        </p:txBody>
      </p:sp>
      <p:sp>
        <p:nvSpPr>
          <p:cNvPr id="4" name="ชื่อเรื่องรอง 3">
            <a:extLst>
              <a:ext uri="{FF2B5EF4-FFF2-40B4-BE49-F238E27FC236}">
                <a16:creationId xmlns:a16="http://schemas.microsoft.com/office/drawing/2014/main" id="{59E56F10-3BB4-BFE4-8807-E9B8ED6120DD}"/>
              </a:ext>
            </a:extLst>
          </p:cNvPr>
          <p:cNvSpPr>
            <a:spLocks noGrp="1"/>
          </p:cNvSpPr>
          <p:nvPr>
            <p:ph type="subTitle" idx="2"/>
          </p:nvPr>
        </p:nvSpPr>
        <p:spPr/>
        <p:txBody>
          <a:bodyPr/>
          <a:lstStyle/>
          <a:p>
            <a:endParaRPr lang="en-US"/>
          </a:p>
        </p:txBody>
      </p:sp>
      <p:sp>
        <p:nvSpPr>
          <p:cNvPr id="5" name="ชื่อเรื่องรอง 4">
            <a:extLst>
              <a:ext uri="{FF2B5EF4-FFF2-40B4-BE49-F238E27FC236}">
                <a16:creationId xmlns:a16="http://schemas.microsoft.com/office/drawing/2014/main" id="{67A7275E-7545-99F1-062F-A149E968E3EB}"/>
              </a:ext>
            </a:extLst>
          </p:cNvPr>
          <p:cNvSpPr>
            <a:spLocks noGrp="1"/>
          </p:cNvSpPr>
          <p:nvPr>
            <p:ph type="subTitle" idx="3"/>
          </p:nvPr>
        </p:nvSpPr>
        <p:spPr/>
        <p:txBody>
          <a:bodyPr/>
          <a:lstStyle/>
          <a:p>
            <a:endParaRPr lang="en-US"/>
          </a:p>
        </p:txBody>
      </p:sp>
      <p:sp>
        <p:nvSpPr>
          <p:cNvPr id="6" name="ชื่อเรื่องรอง 5">
            <a:extLst>
              <a:ext uri="{FF2B5EF4-FFF2-40B4-BE49-F238E27FC236}">
                <a16:creationId xmlns:a16="http://schemas.microsoft.com/office/drawing/2014/main" id="{781BA0ED-5CC9-780B-6E3B-E3803BAED094}"/>
              </a:ext>
            </a:extLst>
          </p:cNvPr>
          <p:cNvSpPr>
            <a:spLocks noGrp="1"/>
          </p:cNvSpPr>
          <p:nvPr>
            <p:ph type="subTitle" idx="4"/>
          </p:nvPr>
        </p:nvSpPr>
        <p:spPr/>
        <p:txBody>
          <a:bodyPr/>
          <a:lstStyle/>
          <a:p>
            <a:endParaRPr lang="en-US"/>
          </a:p>
        </p:txBody>
      </p:sp>
      <p:sp>
        <p:nvSpPr>
          <p:cNvPr id="7" name="ชื่อเรื่องรอง 6">
            <a:extLst>
              <a:ext uri="{FF2B5EF4-FFF2-40B4-BE49-F238E27FC236}">
                <a16:creationId xmlns:a16="http://schemas.microsoft.com/office/drawing/2014/main" id="{5651DBC8-9CA0-7C9E-CBCB-7F2D7020D97B}"/>
              </a:ext>
            </a:extLst>
          </p:cNvPr>
          <p:cNvSpPr>
            <a:spLocks noGrp="1"/>
          </p:cNvSpPr>
          <p:nvPr>
            <p:ph type="subTitle" idx="5"/>
          </p:nvPr>
        </p:nvSpPr>
        <p:spPr/>
        <p:txBody>
          <a:bodyPr/>
          <a:lstStyle/>
          <a:p>
            <a:endParaRPr lang="en-US"/>
          </a:p>
        </p:txBody>
      </p:sp>
      <p:sp>
        <p:nvSpPr>
          <p:cNvPr id="8" name="ชื่อเรื่องรอง 7">
            <a:extLst>
              <a:ext uri="{FF2B5EF4-FFF2-40B4-BE49-F238E27FC236}">
                <a16:creationId xmlns:a16="http://schemas.microsoft.com/office/drawing/2014/main" id="{EDE6EC2B-8AE8-37D3-D1AB-DFA668CF9A46}"/>
              </a:ext>
            </a:extLst>
          </p:cNvPr>
          <p:cNvSpPr>
            <a:spLocks noGrp="1"/>
          </p:cNvSpPr>
          <p:nvPr>
            <p:ph type="subTitle" idx="6"/>
          </p:nvPr>
        </p:nvSpPr>
        <p:spPr/>
        <p:txBody>
          <a:bodyPr/>
          <a:lstStyle/>
          <a:p>
            <a:endParaRPr lang="en-US"/>
          </a:p>
        </p:txBody>
      </p:sp>
      <p:sp>
        <p:nvSpPr>
          <p:cNvPr id="9" name="ชื่อเรื่องรอง 8">
            <a:extLst>
              <a:ext uri="{FF2B5EF4-FFF2-40B4-BE49-F238E27FC236}">
                <a16:creationId xmlns:a16="http://schemas.microsoft.com/office/drawing/2014/main" id="{3D372B92-55FE-DBE6-1BA3-7086C1E2286E}"/>
              </a:ext>
            </a:extLst>
          </p:cNvPr>
          <p:cNvSpPr>
            <a:spLocks noGrp="1"/>
          </p:cNvSpPr>
          <p:nvPr>
            <p:ph type="subTitle" idx="7"/>
          </p:nvPr>
        </p:nvSpPr>
        <p:spPr/>
        <p:txBody>
          <a:bodyPr/>
          <a:lstStyle/>
          <a:p>
            <a:endParaRPr lang="en-US"/>
          </a:p>
        </p:txBody>
      </p:sp>
      <p:sp>
        <p:nvSpPr>
          <p:cNvPr id="10" name="ชื่อเรื่องรอง 9">
            <a:extLst>
              <a:ext uri="{FF2B5EF4-FFF2-40B4-BE49-F238E27FC236}">
                <a16:creationId xmlns:a16="http://schemas.microsoft.com/office/drawing/2014/main" id="{C20A5ECF-4B1F-6B68-1324-50DE3153A015}"/>
              </a:ext>
            </a:extLst>
          </p:cNvPr>
          <p:cNvSpPr>
            <a:spLocks noGrp="1"/>
          </p:cNvSpPr>
          <p:nvPr>
            <p:ph type="subTitle" idx="8"/>
          </p:nvPr>
        </p:nvSpPr>
        <p:spPr/>
        <p:txBody>
          <a:bodyPr/>
          <a:lstStyle/>
          <a:p>
            <a:endParaRPr lang="en-US"/>
          </a:p>
        </p:txBody>
      </p:sp>
      <p:sp>
        <p:nvSpPr>
          <p:cNvPr id="11" name="ชื่อเรื่องรอง 10">
            <a:extLst>
              <a:ext uri="{FF2B5EF4-FFF2-40B4-BE49-F238E27FC236}">
                <a16:creationId xmlns:a16="http://schemas.microsoft.com/office/drawing/2014/main" id="{9314A0D4-0198-E64E-ABFA-EABF0E9DD200}"/>
              </a:ext>
            </a:extLst>
          </p:cNvPr>
          <p:cNvSpPr>
            <a:spLocks noGrp="1"/>
          </p:cNvSpPr>
          <p:nvPr>
            <p:ph type="subTitle" idx="9"/>
          </p:nvPr>
        </p:nvSpPr>
        <p:spPr/>
        <p:txBody>
          <a:bodyPr/>
          <a:lstStyle/>
          <a:p>
            <a:endParaRPr lang="en-US"/>
          </a:p>
        </p:txBody>
      </p:sp>
      <p:sp>
        <p:nvSpPr>
          <p:cNvPr id="12" name="ชื่อเรื่องรอง 11">
            <a:extLst>
              <a:ext uri="{FF2B5EF4-FFF2-40B4-BE49-F238E27FC236}">
                <a16:creationId xmlns:a16="http://schemas.microsoft.com/office/drawing/2014/main" id="{5BA2D7C9-C2B9-DC4B-5F6F-F9B938F42C3D}"/>
              </a:ext>
            </a:extLst>
          </p:cNvPr>
          <p:cNvSpPr>
            <a:spLocks noGrp="1"/>
          </p:cNvSpPr>
          <p:nvPr>
            <p:ph type="subTitle" idx="13"/>
          </p:nvPr>
        </p:nvSpPr>
        <p:spPr/>
        <p:txBody>
          <a:bodyPr/>
          <a:lstStyle/>
          <a:p>
            <a:endParaRPr lang="en-US"/>
          </a:p>
        </p:txBody>
      </p:sp>
      <p:sp>
        <p:nvSpPr>
          <p:cNvPr id="13" name="ชื่อเรื่องรอง 12">
            <a:extLst>
              <a:ext uri="{FF2B5EF4-FFF2-40B4-BE49-F238E27FC236}">
                <a16:creationId xmlns:a16="http://schemas.microsoft.com/office/drawing/2014/main" id="{99A59F10-7949-0B97-69F0-C96EA6B6A5E2}"/>
              </a:ext>
            </a:extLst>
          </p:cNvPr>
          <p:cNvSpPr>
            <a:spLocks noGrp="1"/>
          </p:cNvSpPr>
          <p:nvPr>
            <p:ph type="subTitle" idx="14"/>
          </p:nvPr>
        </p:nvSpPr>
        <p:spPr/>
        <p:txBody>
          <a:bodyPr/>
          <a:lstStyle/>
          <a:p>
            <a:endParaRPr lang="en-US"/>
          </a:p>
        </p:txBody>
      </p:sp>
      <p:sp>
        <p:nvSpPr>
          <p:cNvPr id="14" name="ชื่อเรื่องรอง 13">
            <a:extLst>
              <a:ext uri="{FF2B5EF4-FFF2-40B4-BE49-F238E27FC236}">
                <a16:creationId xmlns:a16="http://schemas.microsoft.com/office/drawing/2014/main" id="{F274A1D2-BD20-CD3F-4A31-BD6DD887B5C8}"/>
              </a:ext>
            </a:extLst>
          </p:cNvPr>
          <p:cNvSpPr>
            <a:spLocks noGrp="1"/>
          </p:cNvSpPr>
          <p:nvPr>
            <p:ph type="subTitle" idx="15"/>
          </p:nvPr>
        </p:nvSpPr>
        <p:spPr/>
        <p:txBody>
          <a:bodyPr/>
          <a:lstStyle/>
          <a:p>
            <a:endParaRPr lang="en-US" dirty="0"/>
          </a:p>
        </p:txBody>
      </p:sp>
      <p:sp>
        <p:nvSpPr>
          <p:cNvPr id="16" name="Google Shape;579;p56">
            <a:extLst>
              <a:ext uri="{FF2B5EF4-FFF2-40B4-BE49-F238E27FC236}">
                <a16:creationId xmlns:a16="http://schemas.microsoft.com/office/drawing/2014/main" id="{F660B738-6804-7106-5A1F-E037A0901E01}"/>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preprocessing</a:t>
            </a:r>
            <a:endParaRPr dirty="0"/>
          </a:p>
        </p:txBody>
      </p:sp>
      <p:sp>
        <p:nvSpPr>
          <p:cNvPr id="20" name="กล่องข้อความ 19">
            <a:extLst>
              <a:ext uri="{FF2B5EF4-FFF2-40B4-BE49-F238E27FC236}">
                <a16:creationId xmlns:a16="http://schemas.microsoft.com/office/drawing/2014/main" id="{B02046F4-C862-3201-56E8-CA3A4F7C54B6}"/>
              </a:ext>
            </a:extLst>
          </p:cNvPr>
          <p:cNvSpPr txBox="1"/>
          <p:nvPr/>
        </p:nvSpPr>
        <p:spPr>
          <a:xfrm>
            <a:off x="5612780" y="1629885"/>
            <a:ext cx="2572215" cy="400110"/>
          </a:xfrm>
          <a:prstGeom prst="rect">
            <a:avLst/>
          </a:prstGeom>
          <a:noFill/>
        </p:spPr>
        <p:txBody>
          <a:bodyPr wrap="square">
            <a:spAutoFit/>
          </a:bodyPr>
          <a:lstStyle/>
          <a:p>
            <a:pPr algn="ctr"/>
            <a:r>
              <a:rPr lang="en-US" sz="2000" b="1" dirty="0">
                <a:latin typeface="+mj-lt"/>
              </a:rPr>
              <a:t>Check NAN values</a:t>
            </a:r>
          </a:p>
        </p:txBody>
      </p:sp>
      <p:pic>
        <p:nvPicPr>
          <p:cNvPr id="22" name="รูปภาพ 21" descr="รูปภาพประกอบด้วย ข้อความ, ภาพหน้าจอ, มีสีสรร, สี่เหลี่ยมผืนผ้า&#10;&#10;คำอธิบายที่สร้างโดยอัตโนมัติ">
            <a:extLst>
              <a:ext uri="{FF2B5EF4-FFF2-40B4-BE49-F238E27FC236}">
                <a16:creationId xmlns:a16="http://schemas.microsoft.com/office/drawing/2014/main" id="{DF1A1A9F-C61F-F1EA-A6AA-B8EA63A36FAC}"/>
              </a:ext>
            </a:extLst>
          </p:cNvPr>
          <p:cNvPicPr>
            <a:picLocks noChangeAspect="1"/>
          </p:cNvPicPr>
          <p:nvPr/>
        </p:nvPicPr>
        <p:blipFill>
          <a:blip r:embed="rId3"/>
          <a:stretch>
            <a:fillRect/>
          </a:stretch>
        </p:blipFill>
        <p:spPr>
          <a:xfrm>
            <a:off x="1510624" y="1252565"/>
            <a:ext cx="3345367" cy="3280050"/>
          </a:xfrm>
          <a:prstGeom prst="rect">
            <a:avLst/>
          </a:prstGeom>
        </p:spPr>
      </p:pic>
      <p:pic>
        <p:nvPicPr>
          <p:cNvPr id="24" name="รูปภาพ 23" descr="รูปภาพประกอบด้วย ข้อความ, ภาพหน้าจอ, ตัวอักษร&#10;&#10;คำอธิบายที่สร้างโดยอัตโนมัติ">
            <a:extLst>
              <a:ext uri="{FF2B5EF4-FFF2-40B4-BE49-F238E27FC236}">
                <a16:creationId xmlns:a16="http://schemas.microsoft.com/office/drawing/2014/main" id="{9D572E32-4928-5217-E7C5-9E41F400A170}"/>
              </a:ext>
            </a:extLst>
          </p:cNvPr>
          <p:cNvPicPr>
            <a:picLocks noChangeAspect="1"/>
          </p:cNvPicPr>
          <p:nvPr/>
        </p:nvPicPr>
        <p:blipFill>
          <a:blip r:embed="rId4"/>
          <a:stretch>
            <a:fillRect/>
          </a:stretch>
        </p:blipFill>
        <p:spPr>
          <a:xfrm>
            <a:off x="5663327" y="2029995"/>
            <a:ext cx="2467672" cy="2450294"/>
          </a:xfrm>
          <a:prstGeom prst="rect">
            <a:avLst/>
          </a:prstGeom>
        </p:spPr>
      </p:pic>
    </p:spTree>
    <p:extLst>
      <p:ext uri="{BB962C8B-B14F-4D97-AF65-F5344CB8AC3E}">
        <p14:creationId xmlns:p14="http://schemas.microsoft.com/office/powerpoint/2010/main" val="464576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429554F3-F945-D541-77E5-5512D4DA3DA4}"/>
              </a:ext>
            </a:extLst>
          </p:cNvPr>
          <p:cNvSpPr>
            <a:spLocks noGrp="1"/>
          </p:cNvSpPr>
          <p:nvPr>
            <p:ph type="title"/>
          </p:nvPr>
        </p:nvSpPr>
        <p:spPr/>
        <p:txBody>
          <a:bodyPr/>
          <a:lstStyle/>
          <a:p>
            <a:endParaRPr lang="en-US"/>
          </a:p>
        </p:txBody>
      </p:sp>
      <p:sp>
        <p:nvSpPr>
          <p:cNvPr id="3" name="ชื่อเรื่องรอง 2">
            <a:extLst>
              <a:ext uri="{FF2B5EF4-FFF2-40B4-BE49-F238E27FC236}">
                <a16:creationId xmlns:a16="http://schemas.microsoft.com/office/drawing/2014/main" id="{500434EE-3E17-5167-2F0F-88FB1B0EEC50}"/>
              </a:ext>
            </a:extLst>
          </p:cNvPr>
          <p:cNvSpPr>
            <a:spLocks noGrp="1"/>
          </p:cNvSpPr>
          <p:nvPr>
            <p:ph type="subTitle" idx="1"/>
          </p:nvPr>
        </p:nvSpPr>
        <p:spPr/>
        <p:txBody>
          <a:bodyPr/>
          <a:lstStyle/>
          <a:p>
            <a:endParaRPr lang="en-US"/>
          </a:p>
        </p:txBody>
      </p:sp>
      <p:sp>
        <p:nvSpPr>
          <p:cNvPr id="4" name="ชื่อเรื่องรอง 3">
            <a:extLst>
              <a:ext uri="{FF2B5EF4-FFF2-40B4-BE49-F238E27FC236}">
                <a16:creationId xmlns:a16="http://schemas.microsoft.com/office/drawing/2014/main" id="{E412C4CE-F2CA-2E1D-3710-1914B0E19D46}"/>
              </a:ext>
            </a:extLst>
          </p:cNvPr>
          <p:cNvSpPr>
            <a:spLocks noGrp="1"/>
          </p:cNvSpPr>
          <p:nvPr>
            <p:ph type="subTitle" idx="2"/>
          </p:nvPr>
        </p:nvSpPr>
        <p:spPr/>
        <p:txBody>
          <a:bodyPr/>
          <a:lstStyle/>
          <a:p>
            <a:endParaRPr lang="en-US"/>
          </a:p>
        </p:txBody>
      </p:sp>
      <p:sp>
        <p:nvSpPr>
          <p:cNvPr id="5" name="ชื่อเรื่องรอง 4">
            <a:extLst>
              <a:ext uri="{FF2B5EF4-FFF2-40B4-BE49-F238E27FC236}">
                <a16:creationId xmlns:a16="http://schemas.microsoft.com/office/drawing/2014/main" id="{92A99641-A777-7A78-3218-15F8E98289DF}"/>
              </a:ext>
            </a:extLst>
          </p:cNvPr>
          <p:cNvSpPr>
            <a:spLocks noGrp="1"/>
          </p:cNvSpPr>
          <p:nvPr>
            <p:ph type="subTitle" idx="3"/>
          </p:nvPr>
        </p:nvSpPr>
        <p:spPr/>
        <p:txBody>
          <a:bodyPr/>
          <a:lstStyle/>
          <a:p>
            <a:endParaRPr lang="en-US"/>
          </a:p>
        </p:txBody>
      </p:sp>
      <p:sp>
        <p:nvSpPr>
          <p:cNvPr id="6" name="ชื่อเรื่องรอง 5">
            <a:extLst>
              <a:ext uri="{FF2B5EF4-FFF2-40B4-BE49-F238E27FC236}">
                <a16:creationId xmlns:a16="http://schemas.microsoft.com/office/drawing/2014/main" id="{C399C16A-CF0B-8F1C-5548-748AA09D92FF}"/>
              </a:ext>
            </a:extLst>
          </p:cNvPr>
          <p:cNvSpPr>
            <a:spLocks noGrp="1"/>
          </p:cNvSpPr>
          <p:nvPr>
            <p:ph type="subTitle" idx="4"/>
          </p:nvPr>
        </p:nvSpPr>
        <p:spPr/>
        <p:txBody>
          <a:bodyPr/>
          <a:lstStyle/>
          <a:p>
            <a:endParaRPr lang="en-US"/>
          </a:p>
        </p:txBody>
      </p:sp>
      <p:sp>
        <p:nvSpPr>
          <p:cNvPr id="7" name="ชื่อเรื่องรอง 6">
            <a:extLst>
              <a:ext uri="{FF2B5EF4-FFF2-40B4-BE49-F238E27FC236}">
                <a16:creationId xmlns:a16="http://schemas.microsoft.com/office/drawing/2014/main" id="{866E2B35-806D-2A28-8DC3-DD62D1C18DBF}"/>
              </a:ext>
            </a:extLst>
          </p:cNvPr>
          <p:cNvSpPr>
            <a:spLocks noGrp="1"/>
          </p:cNvSpPr>
          <p:nvPr>
            <p:ph type="subTitle" idx="5"/>
          </p:nvPr>
        </p:nvSpPr>
        <p:spPr/>
        <p:txBody>
          <a:bodyPr/>
          <a:lstStyle/>
          <a:p>
            <a:endParaRPr lang="en-US" dirty="0"/>
          </a:p>
        </p:txBody>
      </p:sp>
      <p:sp>
        <p:nvSpPr>
          <p:cNvPr id="8" name="ชื่อเรื่องรอง 7">
            <a:extLst>
              <a:ext uri="{FF2B5EF4-FFF2-40B4-BE49-F238E27FC236}">
                <a16:creationId xmlns:a16="http://schemas.microsoft.com/office/drawing/2014/main" id="{EEA2AD9D-BAC6-102E-A28A-F403184CB7FD}"/>
              </a:ext>
            </a:extLst>
          </p:cNvPr>
          <p:cNvSpPr>
            <a:spLocks noGrp="1"/>
          </p:cNvSpPr>
          <p:nvPr>
            <p:ph type="subTitle" idx="6"/>
          </p:nvPr>
        </p:nvSpPr>
        <p:spPr/>
        <p:txBody>
          <a:bodyPr/>
          <a:lstStyle/>
          <a:p>
            <a:endParaRPr lang="en-US"/>
          </a:p>
        </p:txBody>
      </p:sp>
      <p:sp>
        <p:nvSpPr>
          <p:cNvPr id="9" name="ชื่อเรื่องรอง 8">
            <a:extLst>
              <a:ext uri="{FF2B5EF4-FFF2-40B4-BE49-F238E27FC236}">
                <a16:creationId xmlns:a16="http://schemas.microsoft.com/office/drawing/2014/main" id="{6F7D4A27-EF69-E1CB-FA50-C9996A50A924}"/>
              </a:ext>
            </a:extLst>
          </p:cNvPr>
          <p:cNvSpPr>
            <a:spLocks noGrp="1"/>
          </p:cNvSpPr>
          <p:nvPr>
            <p:ph type="subTitle" idx="7"/>
          </p:nvPr>
        </p:nvSpPr>
        <p:spPr/>
        <p:txBody>
          <a:bodyPr/>
          <a:lstStyle/>
          <a:p>
            <a:endParaRPr lang="en-US"/>
          </a:p>
        </p:txBody>
      </p:sp>
      <p:sp>
        <p:nvSpPr>
          <p:cNvPr id="10" name="ชื่อเรื่องรอง 9">
            <a:extLst>
              <a:ext uri="{FF2B5EF4-FFF2-40B4-BE49-F238E27FC236}">
                <a16:creationId xmlns:a16="http://schemas.microsoft.com/office/drawing/2014/main" id="{A83EA148-3818-2A19-0191-4A7B716D73EA}"/>
              </a:ext>
            </a:extLst>
          </p:cNvPr>
          <p:cNvSpPr>
            <a:spLocks noGrp="1"/>
          </p:cNvSpPr>
          <p:nvPr>
            <p:ph type="subTitle" idx="8"/>
          </p:nvPr>
        </p:nvSpPr>
        <p:spPr/>
        <p:txBody>
          <a:bodyPr/>
          <a:lstStyle/>
          <a:p>
            <a:endParaRPr lang="en-US"/>
          </a:p>
        </p:txBody>
      </p:sp>
      <p:sp>
        <p:nvSpPr>
          <p:cNvPr id="11" name="ชื่อเรื่องรอง 10">
            <a:extLst>
              <a:ext uri="{FF2B5EF4-FFF2-40B4-BE49-F238E27FC236}">
                <a16:creationId xmlns:a16="http://schemas.microsoft.com/office/drawing/2014/main" id="{DFDB6EA1-6019-4360-1102-C989534D419A}"/>
              </a:ext>
            </a:extLst>
          </p:cNvPr>
          <p:cNvSpPr>
            <a:spLocks noGrp="1"/>
          </p:cNvSpPr>
          <p:nvPr>
            <p:ph type="subTitle" idx="9"/>
          </p:nvPr>
        </p:nvSpPr>
        <p:spPr/>
        <p:txBody>
          <a:bodyPr/>
          <a:lstStyle/>
          <a:p>
            <a:endParaRPr lang="en-US"/>
          </a:p>
        </p:txBody>
      </p:sp>
      <p:sp>
        <p:nvSpPr>
          <p:cNvPr id="12" name="ชื่อเรื่องรอง 11">
            <a:extLst>
              <a:ext uri="{FF2B5EF4-FFF2-40B4-BE49-F238E27FC236}">
                <a16:creationId xmlns:a16="http://schemas.microsoft.com/office/drawing/2014/main" id="{0EA395FC-8918-5CB7-201D-A8341CB75488}"/>
              </a:ext>
            </a:extLst>
          </p:cNvPr>
          <p:cNvSpPr>
            <a:spLocks noGrp="1"/>
          </p:cNvSpPr>
          <p:nvPr>
            <p:ph type="subTitle" idx="13"/>
          </p:nvPr>
        </p:nvSpPr>
        <p:spPr/>
        <p:txBody>
          <a:bodyPr/>
          <a:lstStyle/>
          <a:p>
            <a:endParaRPr lang="en-US"/>
          </a:p>
        </p:txBody>
      </p:sp>
      <p:sp>
        <p:nvSpPr>
          <p:cNvPr id="13" name="ชื่อเรื่องรอง 12">
            <a:extLst>
              <a:ext uri="{FF2B5EF4-FFF2-40B4-BE49-F238E27FC236}">
                <a16:creationId xmlns:a16="http://schemas.microsoft.com/office/drawing/2014/main" id="{CEAC72A1-5656-66C5-C9DB-6CC5F74DDBB6}"/>
              </a:ext>
            </a:extLst>
          </p:cNvPr>
          <p:cNvSpPr>
            <a:spLocks noGrp="1"/>
          </p:cNvSpPr>
          <p:nvPr>
            <p:ph type="subTitle" idx="14"/>
          </p:nvPr>
        </p:nvSpPr>
        <p:spPr/>
        <p:txBody>
          <a:bodyPr/>
          <a:lstStyle/>
          <a:p>
            <a:endParaRPr lang="en-US"/>
          </a:p>
        </p:txBody>
      </p:sp>
      <p:sp>
        <p:nvSpPr>
          <p:cNvPr id="14" name="ชื่อเรื่องรอง 13">
            <a:extLst>
              <a:ext uri="{FF2B5EF4-FFF2-40B4-BE49-F238E27FC236}">
                <a16:creationId xmlns:a16="http://schemas.microsoft.com/office/drawing/2014/main" id="{7B4597C0-5923-6F78-3AE1-B6747AF63513}"/>
              </a:ext>
            </a:extLst>
          </p:cNvPr>
          <p:cNvSpPr>
            <a:spLocks noGrp="1"/>
          </p:cNvSpPr>
          <p:nvPr>
            <p:ph type="subTitle" idx="15"/>
          </p:nvPr>
        </p:nvSpPr>
        <p:spPr/>
        <p:txBody>
          <a:bodyPr/>
          <a:lstStyle/>
          <a:p>
            <a:endParaRPr lang="en-US"/>
          </a:p>
        </p:txBody>
      </p:sp>
      <p:sp>
        <p:nvSpPr>
          <p:cNvPr id="15" name="Google Shape;579;p56">
            <a:extLst>
              <a:ext uri="{FF2B5EF4-FFF2-40B4-BE49-F238E27FC236}">
                <a16:creationId xmlns:a16="http://schemas.microsoft.com/office/drawing/2014/main" id="{1E030816-8C70-51B1-6A35-6F1C3AF18954}"/>
              </a:ext>
            </a:extLst>
          </p:cNvPr>
          <p:cNvSpPr txBox="1">
            <a:spLocks/>
          </p:cNvSpPr>
          <p:nvPr/>
        </p:nvSpPr>
        <p:spPr>
          <a:xfrm>
            <a:off x="720725" y="444500"/>
            <a:ext cx="770255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1pPr>
            <a:lvl2pPr marR="0" lvl="1"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2pPr>
            <a:lvl3pPr marR="0" lvl="2"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3pPr>
            <a:lvl4pPr marR="0" lvl="3"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4pPr>
            <a:lvl5pPr marR="0" lvl="4"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5pPr>
            <a:lvl6pPr marR="0" lvl="5"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6pPr>
            <a:lvl7pPr marR="0" lvl="6"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7pPr>
            <a:lvl8pPr marR="0" lvl="7"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8pPr>
            <a:lvl9pPr marR="0" lvl="8"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9pPr>
          </a:lstStyle>
          <a:p>
            <a:r>
              <a:rPr lang="en-US"/>
              <a:t>Data preprocessing</a:t>
            </a:r>
            <a:endParaRPr lang="en-US" dirty="0"/>
          </a:p>
        </p:txBody>
      </p:sp>
      <p:pic>
        <p:nvPicPr>
          <p:cNvPr id="17" name="รูปภาพ 16">
            <a:extLst>
              <a:ext uri="{FF2B5EF4-FFF2-40B4-BE49-F238E27FC236}">
                <a16:creationId xmlns:a16="http://schemas.microsoft.com/office/drawing/2014/main" id="{9724BF28-2C2A-BD01-2E55-24B4B968EB82}"/>
              </a:ext>
            </a:extLst>
          </p:cNvPr>
          <p:cNvPicPr>
            <a:picLocks noChangeAspect="1"/>
          </p:cNvPicPr>
          <p:nvPr/>
        </p:nvPicPr>
        <p:blipFill>
          <a:blip r:embed="rId3"/>
          <a:stretch>
            <a:fillRect/>
          </a:stretch>
        </p:blipFill>
        <p:spPr>
          <a:xfrm>
            <a:off x="1524020" y="1664549"/>
            <a:ext cx="3449422" cy="2568719"/>
          </a:xfrm>
          <a:prstGeom prst="rect">
            <a:avLst/>
          </a:prstGeom>
        </p:spPr>
      </p:pic>
      <p:sp>
        <p:nvSpPr>
          <p:cNvPr id="18" name="กล่องข้อความ 17">
            <a:extLst>
              <a:ext uri="{FF2B5EF4-FFF2-40B4-BE49-F238E27FC236}">
                <a16:creationId xmlns:a16="http://schemas.microsoft.com/office/drawing/2014/main" id="{F195C996-010D-7BD1-01A3-F272A45063E9}"/>
              </a:ext>
            </a:extLst>
          </p:cNvPr>
          <p:cNvSpPr txBox="1"/>
          <p:nvPr/>
        </p:nvSpPr>
        <p:spPr>
          <a:xfrm>
            <a:off x="5612780" y="1629885"/>
            <a:ext cx="2572215" cy="400110"/>
          </a:xfrm>
          <a:prstGeom prst="rect">
            <a:avLst/>
          </a:prstGeom>
          <a:noFill/>
        </p:spPr>
        <p:txBody>
          <a:bodyPr wrap="square">
            <a:spAutoFit/>
          </a:bodyPr>
          <a:lstStyle/>
          <a:p>
            <a:pPr algn="ctr"/>
            <a:r>
              <a:rPr lang="en-US" sz="2000" b="1" dirty="0">
                <a:latin typeface="+mj-lt"/>
              </a:rPr>
              <a:t>Selected columns</a:t>
            </a:r>
          </a:p>
        </p:txBody>
      </p:sp>
      <p:sp>
        <p:nvSpPr>
          <p:cNvPr id="19" name="Google Shape;261;p36">
            <a:extLst>
              <a:ext uri="{FF2B5EF4-FFF2-40B4-BE49-F238E27FC236}">
                <a16:creationId xmlns:a16="http://schemas.microsoft.com/office/drawing/2014/main" id="{EDE56337-9B35-A970-89D9-A5CD92E12A7F}"/>
              </a:ext>
            </a:extLst>
          </p:cNvPr>
          <p:cNvSpPr txBox="1">
            <a:spLocks/>
          </p:cNvSpPr>
          <p:nvPr/>
        </p:nvSpPr>
        <p:spPr>
          <a:xfrm>
            <a:off x="5419493" y="2048892"/>
            <a:ext cx="2921619" cy="909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pPr marL="0" indent="0"/>
            <a:r>
              <a:rPr lang="en-US" b="1" dirty="0">
                <a:solidFill>
                  <a:srgbClr val="C00000"/>
                </a:solidFill>
                <a:effectLst>
                  <a:outerShdw blurRad="38100" dist="38100" dir="2700000" algn="tl">
                    <a:srgbClr val="000000">
                      <a:alpha val="43137"/>
                    </a:srgbClr>
                  </a:outerShdw>
                </a:effectLst>
              </a:rPr>
              <a:t>Before selected columns</a:t>
            </a:r>
          </a:p>
          <a:p>
            <a:pPr marL="0" indent="0"/>
            <a:r>
              <a:rPr lang="en-US" b="1" dirty="0">
                <a:solidFill>
                  <a:srgbClr val="C00000"/>
                </a:solidFill>
                <a:effectLst>
                  <a:outerShdw blurRad="38100" dist="38100" dir="2700000" algn="tl">
                    <a:srgbClr val="000000">
                      <a:alpha val="43137"/>
                    </a:srgbClr>
                  </a:outerShdw>
                </a:effectLst>
              </a:rPr>
              <a:t>12 columns</a:t>
            </a:r>
          </a:p>
        </p:txBody>
      </p:sp>
      <p:sp>
        <p:nvSpPr>
          <p:cNvPr id="20" name="Google Shape;261;p36">
            <a:extLst>
              <a:ext uri="{FF2B5EF4-FFF2-40B4-BE49-F238E27FC236}">
                <a16:creationId xmlns:a16="http://schemas.microsoft.com/office/drawing/2014/main" id="{0A908CEB-27D4-3972-8E01-91CD3457608F}"/>
              </a:ext>
            </a:extLst>
          </p:cNvPr>
          <p:cNvSpPr txBox="1">
            <a:spLocks/>
          </p:cNvSpPr>
          <p:nvPr/>
        </p:nvSpPr>
        <p:spPr>
          <a:xfrm>
            <a:off x="5374889" y="2982581"/>
            <a:ext cx="2921619" cy="909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pPr marL="0" indent="0"/>
            <a:r>
              <a:rPr lang="en-US" b="1" dirty="0">
                <a:solidFill>
                  <a:srgbClr val="002060"/>
                </a:solidFill>
              </a:rPr>
              <a:t>After selected columns</a:t>
            </a:r>
          </a:p>
          <a:p>
            <a:pPr marL="0" indent="0"/>
            <a:r>
              <a:rPr lang="en-US" b="1" dirty="0">
                <a:solidFill>
                  <a:srgbClr val="002060"/>
                </a:solidFill>
              </a:rPr>
              <a:t>2 columns</a:t>
            </a:r>
          </a:p>
        </p:txBody>
      </p:sp>
    </p:spTree>
    <p:extLst>
      <p:ext uri="{BB962C8B-B14F-4D97-AF65-F5344CB8AC3E}">
        <p14:creationId xmlns:p14="http://schemas.microsoft.com/office/powerpoint/2010/main" val="3383081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031A3C4-7024-AF02-5096-0E57B65EC3DC}"/>
              </a:ext>
            </a:extLst>
          </p:cNvPr>
          <p:cNvSpPr>
            <a:spLocks noGrp="1"/>
          </p:cNvSpPr>
          <p:nvPr>
            <p:ph type="title"/>
          </p:nvPr>
        </p:nvSpPr>
        <p:spPr/>
        <p:txBody>
          <a:bodyPr/>
          <a:lstStyle/>
          <a:p>
            <a:endParaRPr lang="en-US"/>
          </a:p>
        </p:txBody>
      </p:sp>
      <p:sp>
        <p:nvSpPr>
          <p:cNvPr id="3" name="ชื่อเรื่องรอง 2">
            <a:extLst>
              <a:ext uri="{FF2B5EF4-FFF2-40B4-BE49-F238E27FC236}">
                <a16:creationId xmlns:a16="http://schemas.microsoft.com/office/drawing/2014/main" id="{3FD922FC-3310-A60B-90C9-6BCB8C8E38F9}"/>
              </a:ext>
            </a:extLst>
          </p:cNvPr>
          <p:cNvSpPr>
            <a:spLocks noGrp="1"/>
          </p:cNvSpPr>
          <p:nvPr>
            <p:ph type="subTitle" idx="1"/>
          </p:nvPr>
        </p:nvSpPr>
        <p:spPr/>
        <p:txBody>
          <a:bodyPr/>
          <a:lstStyle/>
          <a:p>
            <a:endParaRPr lang="en-US"/>
          </a:p>
        </p:txBody>
      </p:sp>
      <p:sp>
        <p:nvSpPr>
          <p:cNvPr id="4" name="ชื่อเรื่องรอง 3">
            <a:extLst>
              <a:ext uri="{FF2B5EF4-FFF2-40B4-BE49-F238E27FC236}">
                <a16:creationId xmlns:a16="http://schemas.microsoft.com/office/drawing/2014/main" id="{D17E37E1-6174-0738-BA34-A5856927A2C9}"/>
              </a:ext>
            </a:extLst>
          </p:cNvPr>
          <p:cNvSpPr>
            <a:spLocks noGrp="1"/>
          </p:cNvSpPr>
          <p:nvPr>
            <p:ph type="subTitle" idx="2"/>
          </p:nvPr>
        </p:nvSpPr>
        <p:spPr/>
        <p:txBody>
          <a:bodyPr/>
          <a:lstStyle/>
          <a:p>
            <a:endParaRPr lang="en-US"/>
          </a:p>
        </p:txBody>
      </p:sp>
      <p:sp>
        <p:nvSpPr>
          <p:cNvPr id="5" name="ชื่อเรื่องรอง 4">
            <a:extLst>
              <a:ext uri="{FF2B5EF4-FFF2-40B4-BE49-F238E27FC236}">
                <a16:creationId xmlns:a16="http://schemas.microsoft.com/office/drawing/2014/main" id="{C5573959-0E31-81A2-C360-6966CB0D42EA}"/>
              </a:ext>
            </a:extLst>
          </p:cNvPr>
          <p:cNvSpPr>
            <a:spLocks noGrp="1"/>
          </p:cNvSpPr>
          <p:nvPr>
            <p:ph type="subTitle" idx="3"/>
          </p:nvPr>
        </p:nvSpPr>
        <p:spPr/>
        <p:txBody>
          <a:bodyPr/>
          <a:lstStyle/>
          <a:p>
            <a:endParaRPr lang="en-US"/>
          </a:p>
        </p:txBody>
      </p:sp>
      <p:sp>
        <p:nvSpPr>
          <p:cNvPr id="6" name="ชื่อเรื่องรอง 5">
            <a:extLst>
              <a:ext uri="{FF2B5EF4-FFF2-40B4-BE49-F238E27FC236}">
                <a16:creationId xmlns:a16="http://schemas.microsoft.com/office/drawing/2014/main" id="{A1EF2666-0A82-D86E-5A69-43474D222249}"/>
              </a:ext>
            </a:extLst>
          </p:cNvPr>
          <p:cNvSpPr>
            <a:spLocks noGrp="1"/>
          </p:cNvSpPr>
          <p:nvPr>
            <p:ph type="subTitle" idx="4"/>
          </p:nvPr>
        </p:nvSpPr>
        <p:spPr/>
        <p:txBody>
          <a:bodyPr/>
          <a:lstStyle/>
          <a:p>
            <a:endParaRPr lang="en-US"/>
          </a:p>
        </p:txBody>
      </p:sp>
      <p:sp>
        <p:nvSpPr>
          <p:cNvPr id="7" name="ชื่อเรื่องรอง 6">
            <a:extLst>
              <a:ext uri="{FF2B5EF4-FFF2-40B4-BE49-F238E27FC236}">
                <a16:creationId xmlns:a16="http://schemas.microsoft.com/office/drawing/2014/main" id="{A32ACFF5-3458-AC75-A073-B67DBBE24462}"/>
              </a:ext>
            </a:extLst>
          </p:cNvPr>
          <p:cNvSpPr>
            <a:spLocks noGrp="1"/>
          </p:cNvSpPr>
          <p:nvPr>
            <p:ph type="subTitle" idx="5"/>
          </p:nvPr>
        </p:nvSpPr>
        <p:spPr/>
        <p:txBody>
          <a:bodyPr/>
          <a:lstStyle/>
          <a:p>
            <a:endParaRPr lang="en-US" dirty="0"/>
          </a:p>
        </p:txBody>
      </p:sp>
      <p:sp>
        <p:nvSpPr>
          <p:cNvPr id="8" name="ชื่อเรื่องรอง 7">
            <a:extLst>
              <a:ext uri="{FF2B5EF4-FFF2-40B4-BE49-F238E27FC236}">
                <a16:creationId xmlns:a16="http://schemas.microsoft.com/office/drawing/2014/main" id="{6CF9D79A-F802-3F5D-C1AC-52F1B9961B14}"/>
              </a:ext>
            </a:extLst>
          </p:cNvPr>
          <p:cNvSpPr>
            <a:spLocks noGrp="1"/>
          </p:cNvSpPr>
          <p:nvPr>
            <p:ph type="subTitle" idx="6"/>
          </p:nvPr>
        </p:nvSpPr>
        <p:spPr/>
        <p:txBody>
          <a:bodyPr/>
          <a:lstStyle/>
          <a:p>
            <a:endParaRPr lang="en-US"/>
          </a:p>
        </p:txBody>
      </p:sp>
      <p:sp>
        <p:nvSpPr>
          <p:cNvPr id="9" name="ชื่อเรื่องรอง 8">
            <a:extLst>
              <a:ext uri="{FF2B5EF4-FFF2-40B4-BE49-F238E27FC236}">
                <a16:creationId xmlns:a16="http://schemas.microsoft.com/office/drawing/2014/main" id="{B75929EC-46F3-2E49-5A93-2D31A7C3DBD3}"/>
              </a:ext>
            </a:extLst>
          </p:cNvPr>
          <p:cNvSpPr>
            <a:spLocks noGrp="1"/>
          </p:cNvSpPr>
          <p:nvPr>
            <p:ph type="subTitle" idx="7"/>
          </p:nvPr>
        </p:nvSpPr>
        <p:spPr/>
        <p:txBody>
          <a:bodyPr/>
          <a:lstStyle/>
          <a:p>
            <a:endParaRPr lang="en-US"/>
          </a:p>
        </p:txBody>
      </p:sp>
      <p:sp>
        <p:nvSpPr>
          <p:cNvPr id="10" name="ชื่อเรื่องรอง 9">
            <a:extLst>
              <a:ext uri="{FF2B5EF4-FFF2-40B4-BE49-F238E27FC236}">
                <a16:creationId xmlns:a16="http://schemas.microsoft.com/office/drawing/2014/main" id="{14B55A01-3F99-DEBE-47F3-3D6684309F10}"/>
              </a:ext>
            </a:extLst>
          </p:cNvPr>
          <p:cNvSpPr>
            <a:spLocks noGrp="1"/>
          </p:cNvSpPr>
          <p:nvPr>
            <p:ph type="subTitle" idx="8"/>
          </p:nvPr>
        </p:nvSpPr>
        <p:spPr/>
        <p:txBody>
          <a:bodyPr/>
          <a:lstStyle/>
          <a:p>
            <a:endParaRPr lang="en-US" dirty="0"/>
          </a:p>
        </p:txBody>
      </p:sp>
      <p:sp>
        <p:nvSpPr>
          <p:cNvPr id="11" name="ชื่อเรื่องรอง 10">
            <a:extLst>
              <a:ext uri="{FF2B5EF4-FFF2-40B4-BE49-F238E27FC236}">
                <a16:creationId xmlns:a16="http://schemas.microsoft.com/office/drawing/2014/main" id="{9996462B-6608-E786-633F-A2EC8DAD40FA}"/>
              </a:ext>
            </a:extLst>
          </p:cNvPr>
          <p:cNvSpPr>
            <a:spLocks noGrp="1"/>
          </p:cNvSpPr>
          <p:nvPr>
            <p:ph type="subTitle" idx="9"/>
          </p:nvPr>
        </p:nvSpPr>
        <p:spPr/>
        <p:txBody>
          <a:bodyPr/>
          <a:lstStyle/>
          <a:p>
            <a:endParaRPr lang="en-US"/>
          </a:p>
        </p:txBody>
      </p:sp>
      <p:sp>
        <p:nvSpPr>
          <p:cNvPr id="12" name="ชื่อเรื่องรอง 11">
            <a:extLst>
              <a:ext uri="{FF2B5EF4-FFF2-40B4-BE49-F238E27FC236}">
                <a16:creationId xmlns:a16="http://schemas.microsoft.com/office/drawing/2014/main" id="{85AD2A4E-6565-7302-FC8F-B1ACB8438237}"/>
              </a:ext>
            </a:extLst>
          </p:cNvPr>
          <p:cNvSpPr>
            <a:spLocks noGrp="1"/>
          </p:cNvSpPr>
          <p:nvPr>
            <p:ph type="subTitle" idx="13"/>
          </p:nvPr>
        </p:nvSpPr>
        <p:spPr/>
        <p:txBody>
          <a:bodyPr/>
          <a:lstStyle/>
          <a:p>
            <a:endParaRPr lang="en-US"/>
          </a:p>
        </p:txBody>
      </p:sp>
      <p:sp>
        <p:nvSpPr>
          <p:cNvPr id="13" name="ชื่อเรื่องรอง 12">
            <a:extLst>
              <a:ext uri="{FF2B5EF4-FFF2-40B4-BE49-F238E27FC236}">
                <a16:creationId xmlns:a16="http://schemas.microsoft.com/office/drawing/2014/main" id="{24DF2A9A-6F43-FBF8-D26D-BD1278477027}"/>
              </a:ext>
            </a:extLst>
          </p:cNvPr>
          <p:cNvSpPr>
            <a:spLocks noGrp="1"/>
          </p:cNvSpPr>
          <p:nvPr>
            <p:ph type="subTitle" idx="14"/>
          </p:nvPr>
        </p:nvSpPr>
        <p:spPr/>
        <p:txBody>
          <a:bodyPr/>
          <a:lstStyle/>
          <a:p>
            <a:endParaRPr lang="en-US"/>
          </a:p>
        </p:txBody>
      </p:sp>
      <p:sp>
        <p:nvSpPr>
          <p:cNvPr id="14" name="ชื่อเรื่องรอง 13">
            <a:extLst>
              <a:ext uri="{FF2B5EF4-FFF2-40B4-BE49-F238E27FC236}">
                <a16:creationId xmlns:a16="http://schemas.microsoft.com/office/drawing/2014/main" id="{54E69EB6-1465-5596-EB91-C16BDDB22BC2}"/>
              </a:ext>
            </a:extLst>
          </p:cNvPr>
          <p:cNvSpPr>
            <a:spLocks noGrp="1"/>
          </p:cNvSpPr>
          <p:nvPr>
            <p:ph type="subTitle" idx="15"/>
          </p:nvPr>
        </p:nvSpPr>
        <p:spPr/>
        <p:txBody>
          <a:bodyPr/>
          <a:lstStyle/>
          <a:p>
            <a:endParaRPr lang="en-US"/>
          </a:p>
        </p:txBody>
      </p:sp>
      <p:sp>
        <p:nvSpPr>
          <p:cNvPr id="15" name="Google Shape;579;p56">
            <a:extLst>
              <a:ext uri="{FF2B5EF4-FFF2-40B4-BE49-F238E27FC236}">
                <a16:creationId xmlns:a16="http://schemas.microsoft.com/office/drawing/2014/main" id="{78B30A92-2EE9-26F3-2C99-DFE97E2F22FD}"/>
              </a:ext>
            </a:extLst>
          </p:cNvPr>
          <p:cNvSpPr txBox="1">
            <a:spLocks/>
          </p:cNvSpPr>
          <p:nvPr/>
        </p:nvSpPr>
        <p:spPr>
          <a:xfrm>
            <a:off x="720725" y="444500"/>
            <a:ext cx="770255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1pPr>
            <a:lvl2pPr marR="0" lvl="1"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2pPr>
            <a:lvl3pPr marR="0" lvl="2"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3pPr>
            <a:lvl4pPr marR="0" lvl="3"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4pPr>
            <a:lvl5pPr marR="0" lvl="4"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5pPr>
            <a:lvl6pPr marR="0" lvl="5"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6pPr>
            <a:lvl7pPr marR="0" lvl="6"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7pPr>
            <a:lvl8pPr marR="0" lvl="7"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8pPr>
            <a:lvl9pPr marR="0" lvl="8"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9pPr>
          </a:lstStyle>
          <a:p>
            <a:r>
              <a:rPr lang="en-US"/>
              <a:t>Data preprocessing</a:t>
            </a:r>
            <a:endParaRPr lang="en-US" dirty="0"/>
          </a:p>
        </p:txBody>
      </p:sp>
      <p:sp>
        <p:nvSpPr>
          <p:cNvPr id="16" name="กล่องข้อความ 15">
            <a:extLst>
              <a:ext uri="{FF2B5EF4-FFF2-40B4-BE49-F238E27FC236}">
                <a16:creationId xmlns:a16="http://schemas.microsoft.com/office/drawing/2014/main" id="{BA0F2C8F-7F1C-4486-9757-0D30119D9A25}"/>
              </a:ext>
            </a:extLst>
          </p:cNvPr>
          <p:cNvSpPr txBox="1"/>
          <p:nvPr/>
        </p:nvSpPr>
        <p:spPr>
          <a:xfrm>
            <a:off x="871927" y="2576710"/>
            <a:ext cx="2572215" cy="400110"/>
          </a:xfrm>
          <a:prstGeom prst="rect">
            <a:avLst/>
          </a:prstGeom>
          <a:noFill/>
        </p:spPr>
        <p:txBody>
          <a:bodyPr wrap="square">
            <a:spAutoFit/>
          </a:bodyPr>
          <a:lstStyle/>
          <a:p>
            <a:pPr algn="ctr"/>
            <a:r>
              <a:rPr lang="en-US" sz="2000" b="1" dirty="0">
                <a:latin typeface="+mj-lt"/>
              </a:rPr>
              <a:t>Data cleansing</a:t>
            </a:r>
          </a:p>
        </p:txBody>
      </p:sp>
      <p:pic>
        <p:nvPicPr>
          <p:cNvPr id="18" name="รูปภาพ 17">
            <a:extLst>
              <a:ext uri="{FF2B5EF4-FFF2-40B4-BE49-F238E27FC236}">
                <a16:creationId xmlns:a16="http://schemas.microsoft.com/office/drawing/2014/main" id="{5870E99B-50A4-129F-1FAA-E380EAF87F77}"/>
              </a:ext>
            </a:extLst>
          </p:cNvPr>
          <p:cNvPicPr>
            <a:picLocks noChangeAspect="1"/>
          </p:cNvPicPr>
          <p:nvPr/>
        </p:nvPicPr>
        <p:blipFill>
          <a:blip r:embed="rId3"/>
          <a:stretch>
            <a:fillRect/>
          </a:stretch>
        </p:blipFill>
        <p:spPr>
          <a:xfrm>
            <a:off x="3444142" y="1981226"/>
            <a:ext cx="2255715" cy="1478408"/>
          </a:xfrm>
          <a:prstGeom prst="rect">
            <a:avLst/>
          </a:prstGeom>
        </p:spPr>
      </p:pic>
      <p:pic>
        <p:nvPicPr>
          <p:cNvPr id="19" name="รูปภาพ 18">
            <a:extLst>
              <a:ext uri="{FF2B5EF4-FFF2-40B4-BE49-F238E27FC236}">
                <a16:creationId xmlns:a16="http://schemas.microsoft.com/office/drawing/2014/main" id="{2DAF1AA1-9271-F8C9-2F84-88CE980D8C6F}"/>
              </a:ext>
            </a:extLst>
          </p:cNvPr>
          <p:cNvPicPr>
            <a:picLocks noChangeAspect="1"/>
          </p:cNvPicPr>
          <p:nvPr/>
        </p:nvPicPr>
        <p:blipFill>
          <a:blip r:embed="rId4"/>
          <a:stretch>
            <a:fillRect/>
          </a:stretch>
        </p:blipFill>
        <p:spPr>
          <a:xfrm>
            <a:off x="6400800" y="2130238"/>
            <a:ext cx="1202315" cy="1202315"/>
          </a:xfrm>
          <a:prstGeom prst="rect">
            <a:avLst/>
          </a:prstGeom>
        </p:spPr>
      </p:pic>
    </p:spTree>
    <p:extLst>
      <p:ext uri="{BB962C8B-B14F-4D97-AF65-F5344CB8AC3E}">
        <p14:creationId xmlns:p14="http://schemas.microsoft.com/office/powerpoint/2010/main" val="14114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1B8C5BB8-B43D-A467-9841-5AA7182D6E53}"/>
              </a:ext>
            </a:extLst>
          </p:cNvPr>
          <p:cNvSpPr>
            <a:spLocks noGrp="1"/>
          </p:cNvSpPr>
          <p:nvPr>
            <p:ph type="title"/>
          </p:nvPr>
        </p:nvSpPr>
        <p:spPr/>
        <p:txBody>
          <a:bodyPr/>
          <a:lstStyle/>
          <a:p>
            <a:endParaRPr lang="en-US"/>
          </a:p>
        </p:txBody>
      </p:sp>
      <p:sp>
        <p:nvSpPr>
          <p:cNvPr id="3" name="ชื่อเรื่องรอง 2">
            <a:extLst>
              <a:ext uri="{FF2B5EF4-FFF2-40B4-BE49-F238E27FC236}">
                <a16:creationId xmlns:a16="http://schemas.microsoft.com/office/drawing/2014/main" id="{8FA28C18-A08B-A191-A3E6-3570E0C71237}"/>
              </a:ext>
            </a:extLst>
          </p:cNvPr>
          <p:cNvSpPr>
            <a:spLocks noGrp="1"/>
          </p:cNvSpPr>
          <p:nvPr>
            <p:ph type="subTitle" idx="1"/>
          </p:nvPr>
        </p:nvSpPr>
        <p:spPr/>
        <p:txBody>
          <a:bodyPr/>
          <a:lstStyle/>
          <a:p>
            <a:endParaRPr lang="en-US"/>
          </a:p>
        </p:txBody>
      </p:sp>
      <p:sp>
        <p:nvSpPr>
          <p:cNvPr id="5" name="ชื่อเรื่องรอง 4">
            <a:extLst>
              <a:ext uri="{FF2B5EF4-FFF2-40B4-BE49-F238E27FC236}">
                <a16:creationId xmlns:a16="http://schemas.microsoft.com/office/drawing/2014/main" id="{E21F455C-DFBC-E375-B1E9-863D0F97D056}"/>
              </a:ext>
            </a:extLst>
          </p:cNvPr>
          <p:cNvSpPr>
            <a:spLocks noGrp="1"/>
          </p:cNvSpPr>
          <p:nvPr>
            <p:ph type="subTitle" idx="3"/>
          </p:nvPr>
        </p:nvSpPr>
        <p:spPr/>
        <p:txBody>
          <a:bodyPr/>
          <a:lstStyle/>
          <a:p>
            <a:endParaRPr lang="en-US" dirty="0"/>
          </a:p>
        </p:txBody>
      </p:sp>
      <p:sp>
        <p:nvSpPr>
          <p:cNvPr id="6" name="ชื่อเรื่องรอง 5">
            <a:extLst>
              <a:ext uri="{FF2B5EF4-FFF2-40B4-BE49-F238E27FC236}">
                <a16:creationId xmlns:a16="http://schemas.microsoft.com/office/drawing/2014/main" id="{9D4044BC-5F7F-9CA2-7EF0-200E8699F3C3}"/>
              </a:ext>
            </a:extLst>
          </p:cNvPr>
          <p:cNvSpPr>
            <a:spLocks noGrp="1"/>
          </p:cNvSpPr>
          <p:nvPr>
            <p:ph type="subTitle" idx="4"/>
          </p:nvPr>
        </p:nvSpPr>
        <p:spPr/>
        <p:txBody>
          <a:bodyPr/>
          <a:lstStyle/>
          <a:p>
            <a:endParaRPr lang="en-US" dirty="0"/>
          </a:p>
        </p:txBody>
      </p:sp>
      <p:sp>
        <p:nvSpPr>
          <p:cNvPr id="7" name="ชื่อเรื่องรอง 6">
            <a:extLst>
              <a:ext uri="{FF2B5EF4-FFF2-40B4-BE49-F238E27FC236}">
                <a16:creationId xmlns:a16="http://schemas.microsoft.com/office/drawing/2014/main" id="{EECF56B4-C906-A2D1-16E6-445507ACEA6E}"/>
              </a:ext>
            </a:extLst>
          </p:cNvPr>
          <p:cNvSpPr>
            <a:spLocks noGrp="1"/>
          </p:cNvSpPr>
          <p:nvPr>
            <p:ph type="subTitle" idx="5"/>
          </p:nvPr>
        </p:nvSpPr>
        <p:spPr/>
        <p:txBody>
          <a:bodyPr/>
          <a:lstStyle/>
          <a:p>
            <a:endParaRPr lang="en-US"/>
          </a:p>
        </p:txBody>
      </p:sp>
      <p:sp>
        <p:nvSpPr>
          <p:cNvPr id="8" name="ชื่อเรื่องรอง 7">
            <a:extLst>
              <a:ext uri="{FF2B5EF4-FFF2-40B4-BE49-F238E27FC236}">
                <a16:creationId xmlns:a16="http://schemas.microsoft.com/office/drawing/2014/main" id="{362F518B-2B16-474A-426F-3F9DFAC1DC8A}"/>
              </a:ext>
            </a:extLst>
          </p:cNvPr>
          <p:cNvSpPr>
            <a:spLocks noGrp="1"/>
          </p:cNvSpPr>
          <p:nvPr>
            <p:ph type="subTitle" idx="6"/>
          </p:nvPr>
        </p:nvSpPr>
        <p:spPr/>
        <p:txBody>
          <a:bodyPr/>
          <a:lstStyle/>
          <a:p>
            <a:endParaRPr lang="en-US"/>
          </a:p>
        </p:txBody>
      </p:sp>
      <p:sp>
        <p:nvSpPr>
          <p:cNvPr id="9" name="ชื่อเรื่องรอง 8">
            <a:extLst>
              <a:ext uri="{FF2B5EF4-FFF2-40B4-BE49-F238E27FC236}">
                <a16:creationId xmlns:a16="http://schemas.microsoft.com/office/drawing/2014/main" id="{E0DA1117-C536-1C64-33FD-80C02DEED671}"/>
              </a:ext>
            </a:extLst>
          </p:cNvPr>
          <p:cNvSpPr>
            <a:spLocks noGrp="1"/>
          </p:cNvSpPr>
          <p:nvPr>
            <p:ph type="subTitle" idx="7"/>
          </p:nvPr>
        </p:nvSpPr>
        <p:spPr/>
        <p:txBody>
          <a:bodyPr/>
          <a:lstStyle/>
          <a:p>
            <a:endParaRPr lang="en-US"/>
          </a:p>
        </p:txBody>
      </p:sp>
      <p:sp>
        <p:nvSpPr>
          <p:cNvPr id="10" name="ชื่อเรื่องรอง 9">
            <a:extLst>
              <a:ext uri="{FF2B5EF4-FFF2-40B4-BE49-F238E27FC236}">
                <a16:creationId xmlns:a16="http://schemas.microsoft.com/office/drawing/2014/main" id="{96A03BBC-9330-986A-A534-17EFB0612CB8}"/>
              </a:ext>
            </a:extLst>
          </p:cNvPr>
          <p:cNvSpPr>
            <a:spLocks noGrp="1"/>
          </p:cNvSpPr>
          <p:nvPr>
            <p:ph type="subTitle" idx="8"/>
          </p:nvPr>
        </p:nvSpPr>
        <p:spPr/>
        <p:txBody>
          <a:bodyPr/>
          <a:lstStyle/>
          <a:p>
            <a:endParaRPr lang="en-US"/>
          </a:p>
        </p:txBody>
      </p:sp>
      <p:sp>
        <p:nvSpPr>
          <p:cNvPr id="11" name="ชื่อเรื่องรอง 10">
            <a:extLst>
              <a:ext uri="{FF2B5EF4-FFF2-40B4-BE49-F238E27FC236}">
                <a16:creationId xmlns:a16="http://schemas.microsoft.com/office/drawing/2014/main" id="{6897442B-2C19-AF07-BDF5-9023511E2E83}"/>
              </a:ext>
            </a:extLst>
          </p:cNvPr>
          <p:cNvSpPr>
            <a:spLocks noGrp="1"/>
          </p:cNvSpPr>
          <p:nvPr>
            <p:ph type="subTitle" idx="9"/>
          </p:nvPr>
        </p:nvSpPr>
        <p:spPr/>
        <p:txBody>
          <a:bodyPr/>
          <a:lstStyle/>
          <a:p>
            <a:endParaRPr lang="en-US"/>
          </a:p>
        </p:txBody>
      </p:sp>
      <p:sp>
        <p:nvSpPr>
          <p:cNvPr id="12" name="ชื่อเรื่องรอง 11">
            <a:extLst>
              <a:ext uri="{FF2B5EF4-FFF2-40B4-BE49-F238E27FC236}">
                <a16:creationId xmlns:a16="http://schemas.microsoft.com/office/drawing/2014/main" id="{9B737911-4B81-20A8-6A4F-81298B3FFA6C}"/>
              </a:ext>
            </a:extLst>
          </p:cNvPr>
          <p:cNvSpPr>
            <a:spLocks noGrp="1"/>
          </p:cNvSpPr>
          <p:nvPr>
            <p:ph type="subTitle" idx="13"/>
          </p:nvPr>
        </p:nvSpPr>
        <p:spPr>
          <a:xfrm>
            <a:off x="3620489" y="1924586"/>
            <a:ext cx="2093400" cy="626100"/>
          </a:xfrm>
        </p:spPr>
        <p:txBody>
          <a:bodyPr/>
          <a:lstStyle/>
          <a:p>
            <a:endParaRPr lang="en-US" dirty="0"/>
          </a:p>
        </p:txBody>
      </p:sp>
      <p:sp>
        <p:nvSpPr>
          <p:cNvPr id="13" name="ชื่อเรื่องรอง 12">
            <a:extLst>
              <a:ext uri="{FF2B5EF4-FFF2-40B4-BE49-F238E27FC236}">
                <a16:creationId xmlns:a16="http://schemas.microsoft.com/office/drawing/2014/main" id="{99B6C1F3-E95B-A909-C38F-C1F9AB186584}"/>
              </a:ext>
            </a:extLst>
          </p:cNvPr>
          <p:cNvSpPr>
            <a:spLocks noGrp="1"/>
          </p:cNvSpPr>
          <p:nvPr>
            <p:ph type="subTitle" idx="14"/>
          </p:nvPr>
        </p:nvSpPr>
        <p:spPr/>
        <p:txBody>
          <a:bodyPr/>
          <a:lstStyle/>
          <a:p>
            <a:endParaRPr lang="en-US"/>
          </a:p>
        </p:txBody>
      </p:sp>
      <p:sp>
        <p:nvSpPr>
          <p:cNvPr id="14" name="ชื่อเรื่องรอง 13">
            <a:extLst>
              <a:ext uri="{FF2B5EF4-FFF2-40B4-BE49-F238E27FC236}">
                <a16:creationId xmlns:a16="http://schemas.microsoft.com/office/drawing/2014/main" id="{BD7F93D2-7D4E-6441-00D6-E6B87A9FD3B5}"/>
              </a:ext>
            </a:extLst>
          </p:cNvPr>
          <p:cNvSpPr>
            <a:spLocks noGrp="1"/>
          </p:cNvSpPr>
          <p:nvPr>
            <p:ph type="subTitle" idx="15"/>
          </p:nvPr>
        </p:nvSpPr>
        <p:spPr/>
        <p:txBody>
          <a:bodyPr/>
          <a:lstStyle/>
          <a:p>
            <a:endParaRPr lang="en-US"/>
          </a:p>
        </p:txBody>
      </p:sp>
      <p:sp>
        <p:nvSpPr>
          <p:cNvPr id="15" name="กล่องข้อความ 14">
            <a:extLst>
              <a:ext uri="{FF2B5EF4-FFF2-40B4-BE49-F238E27FC236}">
                <a16:creationId xmlns:a16="http://schemas.microsoft.com/office/drawing/2014/main" id="{5CD4CAA1-EEDD-874E-50DF-5B5FE1AE3BE7}"/>
              </a:ext>
            </a:extLst>
          </p:cNvPr>
          <p:cNvSpPr txBox="1"/>
          <p:nvPr/>
        </p:nvSpPr>
        <p:spPr>
          <a:xfrm>
            <a:off x="1241523" y="2576710"/>
            <a:ext cx="2283777" cy="400110"/>
          </a:xfrm>
          <a:prstGeom prst="rect">
            <a:avLst/>
          </a:prstGeom>
          <a:noFill/>
        </p:spPr>
        <p:txBody>
          <a:bodyPr wrap="square">
            <a:spAutoFit/>
          </a:bodyPr>
          <a:lstStyle/>
          <a:p>
            <a:pPr algn="ctr"/>
            <a:r>
              <a:rPr lang="en-US" sz="2000" b="1" dirty="0">
                <a:latin typeface="+mj-lt"/>
              </a:rPr>
              <a:t>Data encoding</a:t>
            </a:r>
          </a:p>
        </p:txBody>
      </p:sp>
      <p:pic>
        <p:nvPicPr>
          <p:cNvPr id="16" name="รูปภาพ 15">
            <a:extLst>
              <a:ext uri="{FF2B5EF4-FFF2-40B4-BE49-F238E27FC236}">
                <a16:creationId xmlns:a16="http://schemas.microsoft.com/office/drawing/2014/main" id="{1DE1D1B1-C880-5F88-C99E-D9E5A79019FD}"/>
              </a:ext>
            </a:extLst>
          </p:cNvPr>
          <p:cNvPicPr>
            <a:picLocks noChangeAspect="1"/>
          </p:cNvPicPr>
          <p:nvPr/>
        </p:nvPicPr>
        <p:blipFill>
          <a:blip r:embed="rId3"/>
          <a:stretch>
            <a:fillRect/>
          </a:stretch>
        </p:blipFill>
        <p:spPr>
          <a:xfrm>
            <a:off x="6225876" y="2219151"/>
            <a:ext cx="1259799" cy="1259799"/>
          </a:xfrm>
          <a:prstGeom prst="rect">
            <a:avLst/>
          </a:prstGeom>
        </p:spPr>
      </p:pic>
      <p:sp>
        <p:nvSpPr>
          <p:cNvPr id="19" name="Google Shape;261;p36">
            <a:extLst>
              <a:ext uri="{FF2B5EF4-FFF2-40B4-BE49-F238E27FC236}">
                <a16:creationId xmlns:a16="http://schemas.microsoft.com/office/drawing/2014/main" id="{867F683E-9375-6CB6-E656-09E115837C2A}"/>
              </a:ext>
            </a:extLst>
          </p:cNvPr>
          <p:cNvSpPr txBox="1">
            <a:spLocks/>
          </p:cNvSpPr>
          <p:nvPr/>
        </p:nvSpPr>
        <p:spPr>
          <a:xfrm>
            <a:off x="3206379" y="1917593"/>
            <a:ext cx="2921619" cy="909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pPr marL="0" indent="0"/>
            <a:r>
              <a:rPr lang="en-US" b="1" dirty="0">
                <a:solidFill>
                  <a:srgbClr val="002060"/>
                </a:solidFill>
              </a:rPr>
              <a:t>Encoding Data</a:t>
            </a:r>
          </a:p>
          <a:p>
            <a:pPr marL="0" indent="0"/>
            <a:r>
              <a:rPr lang="en-US" b="1" dirty="0">
                <a:solidFill>
                  <a:srgbClr val="002060"/>
                </a:solidFill>
              </a:rPr>
              <a:t>‘Column title’ and ‘Post paragraph’ by </a:t>
            </a:r>
          </a:p>
          <a:p>
            <a:pPr marL="0" indent="0"/>
            <a:r>
              <a:rPr lang="en-US" b="1" dirty="0">
                <a:solidFill>
                  <a:srgbClr val="002060"/>
                </a:solidFill>
              </a:rPr>
              <a:t>using technique:</a:t>
            </a:r>
          </a:p>
        </p:txBody>
      </p:sp>
      <p:sp>
        <p:nvSpPr>
          <p:cNvPr id="21" name="Google Shape;261;p36">
            <a:extLst>
              <a:ext uri="{FF2B5EF4-FFF2-40B4-BE49-F238E27FC236}">
                <a16:creationId xmlns:a16="http://schemas.microsoft.com/office/drawing/2014/main" id="{33C5BB71-E4FC-FEFA-C5AA-81C47B8699D7}"/>
              </a:ext>
            </a:extLst>
          </p:cNvPr>
          <p:cNvSpPr txBox="1">
            <a:spLocks/>
          </p:cNvSpPr>
          <p:nvPr/>
        </p:nvSpPr>
        <p:spPr>
          <a:xfrm>
            <a:off x="3677594" y="3053780"/>
            <a:ext cx="2921619" cy="909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pPr marL="285750" indent="-285750" algn="l">
              <a:buFont typeface="Arial" panose="020B0604020202020204" pitchFamily="34" charset="0"/>
              <a:buChar char="•"/>
            </a:pPr>
            <a:r>
              <a:rPr lang="en-US" b="1" dirty="0" err="1">
                <a:solidFill>
                  <a:srgbClr val="C00000"/>
                </a:solidFill>
              </a:rPr>
              <a:t>CountVectorized</a:t>
            </a:r>
            <a:endParaRPr lang="en-US" b="1" dirty="0">
              <a:solidFill>
                <a:srgbClr val="C00000"/>
              </a:solidFill>
            </a:endParaRPr>
          </a:p>
          <a:p>
            <a:pPr marL="285750" indent="-285750" algn="l">
              <a:buFont typeface="Arial" panose="020B0604020202020204" pitchFamily="34" charset="0"/>
              <a:buChar char="•"/>
            </a:pPr>
            <a:r>
              <a:rPr lang="en-US" b="1" dirty="0" err="1">
                <a:solidFill>
                  <a:srgbClr val="C00000"/>
                </a:solidFill>
              </a:rPr>
              <a:t>TfidfVectorizer</a:t>
            </a:r>
            <a:endParaRPr lang="en-US" b="1" dirty="0">
              <a:solidFill>
                <a:srgbClr val="C00000"/>
              </a:solidFill>
            </a:endParaRPr>
          </a:p>
        </p:txBody>
      </p:sp>
      <p:sp>
        <p:nvSpPr>
          <p:cNvPr id="23" name="Google Shape;261;p36">
            <a:extLst>
              <a:ext uri="{FF2B5EF4-FFF2-40B4-BE49-F238E27FC236}">
                <a16:creationId xmlns:a16="http://schemas.microsoft.com/office/drawing/2014/main" id="{B8C3904F-A7C4-9840-0DB3-94DCB0C246E4}"/>
              </a:ext>
            </a:extLst>
          </p:cNvPr>
          <p:cNvSpPr txBox="1">
            <a:spLocks noGrp="1"/>
          </p:cNvSpPr>
          <p:nvPr>
            <p:ph type="subTitle" idx="2"/>
          </p:nvPr>
        </p:nvSpPr>
        <p:spPr>
          <a:xfrm>
            <a:off x="3364859" y="3811444"/>
            <a:ext cx="3547088" cy="627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pPr marL="0" indent="0"/>
            <a:r>
              <a:rPr lang="en-US" b="1" dirty="0">
                <a:solidFill>
                  <a:schemeClr val="tx1">
                    <a:lumMod val="95000"/>
                    <a:lumOff val="5000"/>
                  </a:schemeClr>
                </a:solidFill>
              </a:rPr>
              <a:t>Assigned: 0=Marvel, 1=</a:t>
            </a:r>
            <a:r>
              <a:rPr lang="en-US" b="1" dirty="0" err="1">
                <a:solidFill>
                  <a:schemeClr val="tx1">
                    <a:lumMod val="95000"/>
                    <a:lumOff val="5000"/>
                  </a:schemeClr>
                </a:solidFill>
              </a:rPr>
              <a:t>Dccomics</a:t>
            </a:r>
            <a:endParaRPr lang="en-US" b="1" dirty="0">
              <a:solidFill>
                <a:schemeClr val="tx1">
                  <a:lumMod val="95000"/>
                  <a:lumOff val="5000"/>
                </a:schemeClr>
              </a:solidFill>
            </a:endParaRPr>
          </a:p>
        </p:txBody>
      </p:sp>
    </p:spTree>
    <p:extLst>
      <p:ext uri="{BB962C8B-B14F-4D97-AF65-F5344CB8AC3E}">
        <p14:creationId xmlns:p14="http://schemas.microsoft.com/office/powerpoint/2010/main" val="1583164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99"/>
        <p:cNvGrpSpPr/>
        <p:nvPr/>
      </p:nvGrpSpPr>
      <p:grpSpPr>
        <a:xfrm>
          <a:off x="0" y="0"/>
          <a:ext cx="0" cy="0"/>
          <a:chOff x="0" y="0"/>
          <a:chExt cx="0" cy="0"/>
        </a:xfrm>
      </p:grpSpPr>
      <p:pic>
        <p:nvPicPr>
          <p:cNvPr id="10300" name="Google Shape;10300;p10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pic>
        <p:nvPicPr>
          <p:cNvPr id="3" name="รูปภาพ 2">
            <a:extLst>
              <a:ext uri="{FF2B5EF4-FFF2-40B4-BE49-F238E27FC236}">
                <a16:creationId xmlns:a16="http://schemas.microsoft.com/office/drawing/2014/main" id="{18D3C9B8-96C1-CAAE-A3BE-11CFCBBEDE57}"/>
              </a:ext>
            </a:extLst>
          </p:cNvPr>
          <p:cNvPicPr>
            <a:picLocks noChangeAspect="1"/>
          </p:cNvPicPr>
          <p:nvPr/>
        </p:nvPicPr>
        <p:blipFill>
          <a:blip r:embed="rId5"/>
          <a:stretch>
            <a:fillRect/>
          </a:stretch>
        </p:blipFill>
        <p:spPr>
          <a:xfrm>
            <a:off x="647429" y="792481"/>
            <a:ext cx="7582171" cy="3486402"/>
          </a:xfrm>
          <a:prstGeom prst="rect">
            <a:avLst/>
          </a:prstGeom>
        </p:spPr>
      </p:pic>
      <p:pic>
        <p:nvPicPr>
          <p:cNvPr id="5" name="รูปภาพ 4" descr="รูปภาพประกอบด้วย ตัวละครตัวละคร, อเวนเจอร์ส, พระเอก, การ์ตูน&#10;&#10;คำอธิบายที่สร้างโดยอัตโนมัติ">
            <a:extLst>
              <a:ext uri="{FF2B5EF4-FFF2-40B4-BE49-F238E27FC236}">
                <a16:creationId xmlns:a16="http://schemas.microsoft.com/office/drawing/2014/main" id="{1133AC73-6E48-F6F9-4A73-66FD44F82919}"/>
              </a:ext>
            </a:extLst>
          </p:cNvPr>
          <p:cNvPicPr>
            <a:picLocks noChangeAspect="1"/>
          </p:cNvPicPr>
          <p:nvPr/>
        </p:nvPicPr>
        <p:blipFill>
          <a:blip r:embed="rId6"/>
          <a:stretch>
            <a:fillRect/>
          </a:stretch>
        </p:blipFill>
        <p:spPr>
          <a:xfrm>
            <a:off x="603777" y="624841"/>
            <a:ext cx="7703480" cy="3779520"/>
          </a:xfrm>
          <a:prstGeom prst="rect">
            <a:avLst/>
          </a:prstGeom>
        </p:spPr>
      </p:pic>
    </p:spTree>
    <p:extLst>
      <p:ext uri="{BB962C8B-B14F-4D97-AF65-F5344CB8AC3E}">
        <p14:creationId xmlns:p14="http://schemas.microsoft.com/office/powerpoint/2010/main" val="341262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รูปภาพ 1">
            <a:extLst>
              <a:ext uri="{FF2B5EF4-FFF2-40B4-BE49-F238E27FC236}">
                <a16:creationId xmlns:a16="http://schemas.microsoft.com/office/drawing/2014/main" id="{4E9538FC-2948-9D04-1182-405080033C42}"/>
              </a:ext>
            </a:extLst>
          </p:cNvPr>
          <p:cNvPicPr>
            <a:picLocks noChangeAspect="1"/>
          </p:cNvPicPr>
          <p:nvPr/>
        </p:nvPicPr>
        <p:blipFill rotWithShape="1">
          <a:blip r:embed="rId3"/>
          <a:srcRect l="888" r="736"/>
          <a:stretch/>
        </p:blipFill>
        <p:spPr>
          <a:xfrm>
            <a:off x="1442558" y="785292"/>
            <a:ext cx="6258884" cy="3860321"/>
          </a:xfrm>
          <a:prstGeom prst="rect">
            <a:avLst/>
          </a:prstGeom>
        </p:spPr>
      </p:pic>
    </p:spTree>
    <p:extLst>
      <p:ext uri="{BB962C8B-B14F-4D97-AF65-F5344CB8AC3E}">
        <p14:creationId xmlns:p14="http://schemas.microsoft.com/office/powerpoint/2010/main" val="2358381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9"/>
          <p:cNvSpPr txBox="1">
            <a:spLocks noGrp="1"/>
          </p:cNvSpPr>
          <p:nvPr>
            <p:ph type="title"/>
          </p:nvPr>
        </p:nvSpPr>
        <p:spPr>
          <a:xfrm>
            <a:off x="1196050" y="1707500"/>
            <a:ext cx="435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Modeling &amp;</a:t>
            </a:r>
            <a:br>
              <a:rPr lang="en-US" dirty="0"/>
            </a:br>
            <a:r>
              <a:rPr lang="en-US" dirty="0"/>
              <a:t>Evaluation</a:t>
            </a:r>
            <a:endParaRPr dirty="0"/>
          </a:p>
        </p:txBody>
      </p:sp>
      <p:sp>
        <p:nvSpPr>
          <p:cNvPr id="849" name="Google Shape;849;p69"/>
          <p:cNvSpPr txBox="1">
            <a:spLocks noGrp="1"/>
          </p:cNvSpPr>
          <p:nvPr>
            <p:ph type="title" idx="2"/>
          </p:nvPr>
        </p:nvSpPr>
        <p:spPr>
          <a:xfrm>
            <a:off x="6090725" y="1590000"/>
            <a:ext cx="1861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851" name="Google Shape;851;p69"/>
          <p:cNvSpPr/>
          <p:nvPr/>
        </p:nvSpPr>
        <p:spPr>
          <a:xfrm>
            <a:off x="280627" y="540000"/>
            <a:ext cx="1316466" cy="1316412"/>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ชื่อเรื่องรอง 2">
            <a:extLst>
              <a:ext uri="{FF2B5EF4-FFF2-40B4-BE49-F238E27FC236}">
                <a16:creationId xmlns:a16="http://schemas.microsoft.com/office/drawing/2014/main" id="{842011B4-5E5E-CF22-85B1-5E3C12A48353}"/>
              </a:ext>
            </a:extLst>
          </p:cNvPr>
          <p:cNvSpPr>
            <a:spLocks noGrp="1"/>
          </p:cNvSpPr>
          <p:nvPr>
            <p:ph type="subTitle" idx="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we found in modeling</a:t>
            </a:r>
            <a:endParaRPr dirty="0"/>
          </a:p>
        </p:txBody>
      </p:sp>
      <p:graphicFrame>
        <p:nvGraphicFramePr>
          <p:cNvPr id="2" name="ตาราง 1">
            <a:extLst>
              <a:ext uri="{FF2B5EF4-FFF2-40B4-BE49-F238E27FC236}">
                <a16:creationId xmlns:a16="http://schemas.microsoft.com/office/drawing/2014/main" id="{789A97B7-1FEA-9F1A-186E-BC9A948D7CF7}"/>
              </a:ext>
            </a:extLst>
          </p:cNvPr>
          <p:cNvGraphicFramePr>
            <a:graphicFrameLocks noGrp="1"/>
          </p:cNvGraphicFramePr>
          <p:nvPr>
            <p:extLst>
              <p:ext uri="{D42A27DB-BD31-4B8C-83A1-F6EECF244321}">
                <p14:modId xmlns:p14="http://schemas.microsoft.com/office/powerpoint/2010/main" val="1178830851"/>
              </p:ext>
            </p:extLst>
          </p:nvPr>
        </p:nvGraphicFramePr>
        <p:xfrm>
          <a:off x="817756" y="1442224"/>
          <a:ext cx="7508490" cy="2357979"/>
        </p:xfrm>
        <a:graphic>
          <a:graphicData uri="http://schemas.openxmlformats.org/drawingml/2006/table">
            <a:tbl>
              <a:tblPr firstRow="1" bandRow="1">
                <a:tableStyleId>{B795312A-C7AE-4F1A-A8C2-FBCCBB7F17A0}</a:tableStyleId>
              </a:tblPr>
              <a:tblGrid>
                <a:gridCol w="1546303">
                  <a:extLst>
                    <a:ext uri="{9D8B030D-6E8A-4147-A177-3AD203B41FA5}">
                      <a16:colId xmlns:a16="http://schemas.microsoft.com/office/drawing/2014/main" val="1215903339"/>
                    </a:ext>
                  </a:extLst>
                </a:gridCol>
                <a:gridCol w="1457093">
                  <a:extLst>
                    <a:ext uri="{9D8B030D-6E8A-4147-A177-3AD203B41FA5}">
                      <a16:colId xmlns:a16="http://schemas.microsoft.com/office/drawing/2014/main" val="2104544669"/>
                    </a:ext>
                  </a:extLst>
                </a:gridCol>
                <a:gridCol w="1501698">
                  <a:extLst>
                    <a:ext uri="{9D8B030D-6E8A-4147-A177-3AD203B41FA5}">
                      <a16:colId xmlns:a16="http://schemas.microsoft.com/office/drawing/2014/main" val="1551289714"/>
                    </a:ext>
                  </a:extLst>
                </a:gridCol>
                <a:gridCol w="1501698">
                  <a:extLst>
                    <a:ext uri="{9D8B030D-6E8A-4147-A177-3AD203B41FA5}">
                      <a16:colId xmlns:a16="http://schemas.microsoft.com/office/drawing/2014/main" val="2982987270"/>
                    </a:ext>
                  </a:extLst>
                </a:gridCol>
                <a:gridCol w="1501698">
                  <a:extLst>
                    <a:ext uri="{9D8B030D-6E8A-4147-A177-3AD203B41FA5}">
                      <a16:colId xmlns:a16="http://schemas.microsoft.com/office/drawing/2014/main" val="4159323363"/>
                    </a:ext>
                  </a:extLst>
                </a:gridCol>
              </a:tblGrid>
              <a:tr h="568877">
                <a:tc>
                  <a:txBody>
                    <a:bodyPr/>
                    <a:lstStyle/>
                    <a:p>
                      <a:pPr algn="ctr">
                        <a:lnSpc>
                          <a:spcPct val="200000"/>
                        </a:lnSpc>
                      </a:pPr>
                      <a:r>
                        <a:rPr lang="en-US" b="1" dirty="0"/>
                        <a:t>Model:</a:t>
                      </a:r>
                    </a:p>
                  </a:txBody>
                  <a:tcPr>
                    <a:solidFill>
                      <a:schemeClr val="tx2"/>
                    </a:solidFill>
                  </a:tcPr>
                </a:tc>
                <a:tc>
                  <a:txBody>
                    <a:bodyPr/>
                    <a:lstStyle/>
                    <a:p>
                      <a:r>
                        <a:rPr lang="en-US" b="1" dirty="0"/>
                        <a:t>Logistic</a:t>
                      </a:r>
                    </a:p>
                    <a:p>
                      <a:r>
                        <a:rPr lang="en-US" b="1" dirty="0"/>
                        <a:t>Regression</a:t>
                      </a:r>
                    </a:p>
                  </a:txBody>
                  <a:tcPr>
                    <a:solidFill>
                      <a:schemeClr val="tx2"/>
                    </a:solidFill>
                  </a:tcPr>
                </a:tc>
                <a:tc>
                  <a:txBody>
                    <a:bodyPr/>
                    <a:lstStyle/>
                    <a:p>
                      <a:r>
                        <a:rPr lang="en-US" b="1" dirty="0" err="1"/>
                        <a:t>RandomForest</a:t>
                      </a:r>
                      <a:endParaRPr lang="en-US" b="1" dirty="0"/>
                    </a:p>
                    <a:p>
                      <a:r>
                        <a:rPr lang="en-US" b="1" dirty="0"/>
                        <a:t>Classifier</a:t>
                      </a:r>
                    </a:p>
                  </a:txBody>
                  <a:tcPr>
                    <a:solidFill>
                      <a:schemeClr val="tx2"/>
                    </a:solidFill>
                  </a:tcPr>
                </a:tc>
                <a:tc>
                  <a:txBody>
                    <a:bodyPr/>
                    <a:lstStyle/>
                    <a:p>
                      <a:r>
                        <a:rPr lang="en-US" b="1" dirty="0" err="1"/>
                        <a:t>ExtraTrees</a:t>
                      </a:r>
                      <a:endParaRPr lang="en-US" b="1" dirty="0"/>
                    </a:p>
                    <a:p>
                      <a:r>
                        <a:rPr lang="en-US" b="1" dirty="0"/>
                        <a:t>Classifier</a:t>
                      </a:r>
                    </a:p>
                  </a:txBody>
                  <a:tcPr>
                    <a:solidFill>
                      <a:schemeClr val="tx2"/>
                    </a:solidFill>
                  </a:tcPr>
                </a:tc>
                <a:tc>
                  <a:txBody>
                    <a:bodyPr/>
                    <a:lstStyle/>
                    <a:p>
                      <a:r>
                        <a:rPr lang="en-US" b="1" dirty="0" err="1"/>
                        <a:t>NaiveBayes</a:t>
                      </a:r>
                      <a:endParaRPr lang="en-US" b="1" dirty="0"/>
                    </a:p>
                  </a:txBody>
                  <a:tcPr>
                    <a:solidFill>
                      <a:schemeClr val="tx2"/>
                    </a:solidFill>
                  </a:tcPr>
                </a:tc>
                <a:extLst>
                  <a:ext uri="{0D108BD9-81ED-4DB2-BD59-A6C34878D82A}">
                    <a16:rowId xmlns:a16="http://schemas.microsoft.com/office/drawing/2014/main" val="2023684947"/>
                  </a:ext>
                </a:extLst>
              </a:tr>
              <a:tr h="361233">
                <a:tc>
                  <a:txBody>
                    <a:bodyPr/>
                    <a:lstStyle/>
                    <a:p>
                      <a:r>
                        <a:rPr lang="en-US" b="1" dirty="0">
                          <a:solidFill>
                            <a:schemeClr val="tx1">
                              <a:lumMod val="85000"/>
                              <a:lumOff val="15000"/>
                            </a:schemeClr>
                          </a:solidFill>
                        </a:rPr>
                        <a:t>Vectorization: </a:t>
                      </a:r>
                    </a:p>
                  </a:txBody>
                  <a:tcPr>
                    <a:solidFill>
                      <a:schemeClr val="bg2"/>
                    </a:solidFill>
                  </a:tcPr>
                </a:tc>
                <a:tc>
                  <a:txBody>
                    <a:bodyPr/>
                    <a:lstStyle/>
                    <a:p>
                      <a:r>
                        <a:rPr lang="en-US" dirty="0" err="1"/>
                        <a:t>CountVectorize</a:t>
                      </a:r>
                      <a:r>
                        <a:rPr lang="en-US" dirty="0"/>
                        <a:t> </a:t>
                      </a:r>
                    </a:p>
                  </a:txBody>
                  <a:tcPr/>
                </a:tc>
                <a:tc>
                  <a:txBody>
                    <a:bodyPr/>
                    <a:lstStyle/>
                    <a:p>
                      <a:r>
                        <a:rPr lang="en-US" dirty="0" err="1"/>
                        <a:t>CountVectorize</a:t>
                      </a:r>
                      <a:r>
                        <a:rPr lang="en-US" dirty="0"/>
                        <a:t> </a:t>
                      </a:r>
                    </a:p>
                  </a:txBody>
                  <a:tcPr/>
                </a:tc>
                <a:tc>
                  <a:txBody>
                    <a:bodyPr/>
                    <a:lstStyle/>
                    <a:p>
                      <a:r>
                        <a:rPr lang="en-US" dirty="0" err="1"/>
                        <a:t>CountVectorize</a:t>
                      </a:r>
                      <a:r>
                        <a:rPr lang="en-US" dirty="0"/>
                        <a:t> </a:t>
                      </a:r>
                    </a:p>
                  </a:txBody>
                  <a:tcPr/>
                </a:tc>
                <a:tc>
                  <a:txBody>
                    <a:bodyPr/>
                    <a:lstStyle/>
                    <a:p>
                      <a:r>
                        <a:rPr lang="en-US" dirty="0" err="1"/>
                        <a:t>CountVectorize</a:t>
                      </a:r>
                      <a:r>
                        <a:rPr lang="en-US" dirty="0"/>
                        <a:t> </a:t>
                      </a:r>
                    </a:p>
                  </a:txBody>
                  <a:tcPr/>
                </a:tc>
                <a:extLst>
                  <a:ext uri="{0D108BD9-81ED-4DB2-BD59-A6C34878D82A}">
                    <a16:rowId xmlns:a16="http://schemas.microsoft.com/office/drawing/2014/main" val="3866828964"/>
                  </a:ext>
                </a:extLst>
              </a:tr>
              <a:tr h="361233">
                <a:tc>
                  <a:txBody>
                    <a:bodyPr/>
                    <a:lstStyle/>
                    <a:p>
                      <a:r>
                        <a:rPr lang="en-US" b="1" dirty="0">
                          <a:solidFill>
                            <a:schemeClr val="tx1">
                              <a:lumMod val="85000"/>
                              <a:lumOff val="15000"/>
                            </a:schemeClr>
                          </a:solidFill>
                        </a:rPr>
                        <a:t>CV Folds: </a:t>
                      </a:r>
                    </a:p>
                  </a:txBody>
                  <a:tcPr>
                    <a:solidFill>
                      <a:schemeClr val="bg2"/>
                    </a:solidFill>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5</a:t>
                      </a:r>
                    </a:p>
                  </a:txBody>
                  <a:tcPr/>
                </a:tc>
                <a:extLst>
                  <a:ext uri="{0D108BD9-81ED-4DB2-BD59-A6C34878D82A}">
                    <a16:rowId xmlns:a16="http://schemas.microsoft.com/office/drawing/2014/main" val="3196209469"/>
                  </a:ext>
                </a:extLst>
              </a:tr>
              <a:tr h="344170">
                <a:tc>
                  <a:txBody>
                    <a:bodyPr/>
                    <a:lstStyle/>
                    <a:p>
                      <a:r>
                        <a:rPr lang="en-US" b="1" dirty="0">
                          <a:solidFill>
                            <a:schemeClr val="tx1">
                              <a:lumMod val="85000"/>
                              <a:lumOff val="15000"/>
                            </a:schemeClr>
                          </a:solidFill>
                        </a:rPr>
                        <a:t>Train accuracy:</a:t>
                      </a:r>
                    </a:p>
                  </a:txBody>
                  <a:tcPr>
                    <a:solidFill>
                      <a:schemeClr val="bg2"/>
                    </a:solidFill>
                  </a:tcPr>
                </a:tc>
                <a:tc>
                  <a:txBody>
                    <a:bodyPr/>
                    <a:lstStyle/>
                    <a:p>
                      <a:pPr algn="ctr"/>
                      <a:r>
                        <a:rPr lang="en-US" dirty="0"/>
                        <a:t>1.00</a:t>
                      </a:r>
                    </a:p>
                  </a:txBody>
                  <a:tcPr/>
                </a:tc>
                <a:tc>
                  <a:txBody>
                    <a:bodyPr/>
                    <a:lstStyle/>
                    <a:p>
                      <a:pPr algn="ctr"/>
                      <a:r>
                        <a:rPr lang="en-US" dirty="0"/>
                        <a:t>1.00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1.00</a:t>
                      </a:r>
                    </a:p>
                  </a:txBody>
                  <a:tcPr/>
                </a:tc>
                <a:tc>
                  <a:txBody>
                    <a:bodyPr/>
                    <a:lstStyle/>
                    <a:p>
                      <a:pPr algn="ctr"/>
                      <a:r>
                        <a:rPr lang="en-US" dirty="0"/>
                        <a:t>0.98</a:t>
                      </a:r>
                    </a:p>
                  </a:txBody>
                  <a:tcPr/>
                </a:tc>
                <a:extLst>
                  <a:ext uri="{0D108BD9-81ED-4DB2-BD59-A6C34878D82A}">
                    <a16:rowId xmlns:a16="http://schemas.microsoft.com/office/drawing/2014/main" val="652133111"/>
                  </a:ext>
                </a:extLst>
              </a:tr>
              <a:tr h="361233">
                <a:tc>
                  <a:txBody>
                    <a:bodyPr/>
                    <a:lstStyle/>
                    <a:p>
                      <a:r>
                        <a:rPr lang="en-US" b="1" dirty="0">
                          <a:solidFill>
                            <a:schemeClr val="tx1">
                              <a:lumMod val="85000"/>
                              <a:lumOff val="15000"/>
                            </a:schemeClr>
                          </a:solidFill>
                        </a:rPr>
                        <a:t>Test accuracy:</a:t>
                      </a:r>
                    </a:p>
                  </a:txBody>
                  <a:tcPr>
                    <a:solidFill>
                      <a:schemeClr val="bg2"/>
                    </a:solidFill>
                  </a:tcPr>
                </a:tc>
                <a:tc>
                  <a:txBody>
                    <a:bodyPr/>
                    <a:lstStyle/>
                    <a:p>
                      <a:pPr algn="ctr"/>
                      <a:r>
                        <a:rPr lang="en-US" dirty="0"/>
                        <a:t>0.89 </a:t>
                      </a:r>
                    </a:p>
                  </a:txBody>
                  <a:tcPr/>
                </a:tc>
                <a:tc>
                  <a:txBody>
                    <a:bodyPr/>
                    <a:lstStyle/>
                    <a:p>
                      <a:pPr algn="ctr"/>
                      <a:r>
                        <a:rPr lang="en-US" dirty="0"/>
                        <a:t>0.90</a:t>
                      </a:r>
                    </a:p>
                  </a:txBody>
                  <a:tcPr/>
                </a:tc>
                <a:tc>
                  <a:txBody>
                    <a:bodyPr/>
                    <a:lstStyle/>
                    <a:p>
                      <a:pPr algn="ctr"/>
                      <a:r>
                        <a:rPr lang="en-US" dirty="0"/>
                        <a:t>0.90</a:t>
                      </a:r>
                    </a:p>
                  </a:txBody>
                  <a:tcPr/>
                </a:tc>
                <a:tc>
                  <a:txBody>
                    <a:bodyPr/>
                    <a:lstStyle/>
                    <a:p>
                      <a:pPr algn="ctr"/>
                      <a:r>
                        <a:rPr lang="en-US" dirty="0"/>
                        <a:t>0.91 </a:t>
                      </a:r>
                    </a:p>
                  </a:txBody>
                  <a:tcPr/>
                </a:tc>
                <a:extLst>
                  <a:ext uri="{0D108BD9-81ED-4DB2-BD59-A6C34878D82A}">
                    <a16:rowId xmlns:a16="http://schemas.microsoft.com/office/drawing/2014/main" val="366547975"/>
                  </a:ext>
                </a:extLst>
              </a:tr>
              <a:tr h="361233">
                <a:tc>
                  <a:txBody>
                    <a:bodyPr/>
                    <a:lstStyle/>
                    <a:p>
                      <a:r>
                        <a:rPr lang="en-US" b="1" dirty="0">
                          <a:solidFill>
                            <a:schemeClr val="tx1">
                              <a:lumMod val="85000"/>
                              <a:lumOff val="15000"/>
                            </a:schemeClr>
                          </a:solidFill>
                        </a:rPr>
                        <a:t>Test Macro F1:</a:t>
                      </a:r>
                    </a:p>
                  </a:txBody>
                  <a:tcPr>
                    <a:solidFill>
                      <a:schemeClr val="bg2"/>
                    </a:solidFill>
                  </a:tcPr>
                </a:tc>
                <a:tc>
                  <a:txBody>
                    <a:bodyPr/>
                    <a:lstStyle/>
                    <a:p>
                      <a:pPr algn="ctr"/>
                      <a:r>
                        <a:rPr lang="en-US" dirty="0"/>
                        <a:t>0.89 </a:t>
                      </a:r>
                    </a:p>
                  </a:txBody>
                  <a:tcPr/>
                </a:tc>
                <a:tc>
                  <a:txBody>
                    <a:bodyPr/>
                    <a:lstStyle/>
                    <a:p>
                      <a:pPr algn="ctr"/>
                      <a:r>
                        <a:rPr lang="en-US" dirty="0"/>
                        <a:t>0.90</a:t>
                      </a:r>
                    </a:p>
                  </a:txBody>
                  <a:tcPr/>
                </a:tc>
                <a:tc>
                  <a:txBody>
                    <a:bodyPr/>
                    <a:lstStyle/>
                    <a:p>
                      <a:pPr algn="ctr"/>
                      <a:r>
                        <a:rPr lang="en-US" dirty="0"/>
                        <a:t>0.90</a:t>
                      </a:r>
                    </a:p>
                  </a:txBody>
                  <a:tcPr/>
                </a:tc>
                <a:tc>
                  <a:txBody>
                    <a:bodyPr/>
                    <a:lstStyle/>
                    <a:p>
                      <a:pPr algn="ctr"/>
                      <a:r>
                        <a:rPr lang="en-US" dirty="0"/>
                        <a:t>0.91 </a:t>
                      </a:r>
                    </a:p>
                  </a:txBody>
                  <a:tcPr/>
                </a:tc>
                <a:extLst>
                  <a:ext uri="{0D108BD9-81ED-4DB2-BD59-A6C34878D82A}">
                    <a16:rowId xmlns:a16="http://schemas.microsoft.com/office/drawing/2014/main" val="3659910066"/>
                  </a:ext>
                </a:extLst>
              </a:tr>
            </a:tbl>
          </a:graphicData>
        </a:graphic>
      </p:graphicFrame>
    </p:spTree>
    <p:extLst>
      <p:ext uri="{BB962C8B-B14F-4D97-AF65-F5344CB8AC3E}">
        <p14:creationId xmlns:p14="http://schemas.microsoft.com/office/powerpoint/2010/main" val="53966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we found in modeling</a:t>
            </a:r>
            <a:endParaRPr dirty="0"/>
          </a:p>
        </p:txBody>
      </p:sp>
      <p:graphicFrame>
        <p:nvGraphicFramePr>
          <p:cNvPr id="2" name="ตาราง 1">
            <a:extLst>
              <a:ext uri="{FF2B5EF4-FFF2-40B4-BE49-F238E27FC236}">
                <a16:creationId xmlns:a16="http://schemas.microsoft.com/office/drawing/2014/main" id="{789A97B7-1FEA-9F1A-186E-BC9A948D7CF7}"/>
              </a:ext>
            </a:extLst>
          </p:cNvPr>
          <p:cNvGraphicFramePr>
            <a:graphicFrameLocks noGrp="1"/>
          </p:cNvGraphicFramePr>
          <p:nvPr>
            <p:extLst>
              <p:ext uri="{D42A27DB-BD31-4B8C-83A1-F6EECF244321}">
                <p14:modId xmlns:p14="http://schemas.microsoft.com/office/powerpoint/2010/main" val="315577206"/>
              </p:ext>
            </p:extLst>
          </p:nvPr>
        </p:nvGraphicFramePr>
        <p:xfrm>
          <a:off x="817756" y="1442224"/>
          <a:ext cx="7508490" cy="2357979"/>
        </p:xfrm>
        <a:graphic>
          <a:graphicData uri="http://schemas.openxmlformats.org/drawingml/2006/table">
            <a:tbl>
              <a:tblPr firstRow="1" bandRow="1">
                <a:tableStyleId>{B795312A-C7AE-4F1A-A8C2-FBCCBB7F17A0}</a:tableStyleId>
              </a:tblPr>
              <a:tblGrid>
                <a:gridCol w="1546303">
                  <a:extLst>
                    <a:ext uri="{9D8B030D-6E8A-4147-A177-3AD203B41FA5}">
                      <a16:colId xmlns:a16="http://schemas.microsoft.com/office/drawing/2014/main" val="1215903339"/>
                    </a:ext>
                  </a:extLst>
                </a:gridCol>
                <a:gridCol w="1457093">
                  <a:extLst>
                    <a:ext uri="{9D8B030D-6E8A-4147-A177-3AD203B41FA5}">
                      <a16:colId xmlns:a16="http://schemas.microsoft.com/office/drawing/2014/main" val="2104544669"/>
                    </a:ext>
                  </a:extLst>
                </a:gridCol>
                <a:gridCol w="1501698">
                  <a:extLst>
                    <a:ext uri="{9D8B030D-6E8A-4147-A177-3AD203B41FA5}">
                      <a16:colId xmlns:a16="http://schemas.microsoft.com/office/drawing/2014/main" val="1551289714"/>
                    </a:ext>
                  </a:extLst>
                </a:gridCol>
                <a:gridCol w="1501698">
                  <a:extLst>
                    <a:ext uri="{9D8B030D-6E8A-4147-A177-3AD203B41FA5}">
                      <a16:colId xmlns:a16="http://schemas.microsoft.com/office/drawing/2014/main" val="2982987270"/>
                    </a:ext>
                  </a:extLst>
                </a:gridCol>
                <a:gridCol w="1501698">
                  <a:extLst>
                    <a:ext uri="{9D8B030D-6E8A-4147-A177-3AD203B41FA5}">
                      <a16:colId xmlns:a16="http://schemas.microsoft.com/office/drawing/2014/main" val="4159323363"/>
                    </a:ext>
                  </a:extLst>
                </a:gridCol>
              </a:tblGrid>
              <a:tr h="568877">
                <a:tc>
                  <a:txBody>
                    <a:bodyPr/>
                    <a:lstStyle/>
                    <a:p>
                      <a:pPr algn="ctr">
                        <a:lnSpc>
                          <a:spcPct val="200000"/>
                        </a:lnSpc>
                      </a:pPr>
                      <a:r>
                        <a:rPr lang="en-US" b="1" dirty="0"/>
                        <a:t>Model:</a:t>
                      </a:r>
                    </a:p>
                  </a:txBody>
                  <a:tcPr>
                    <a:solidFill>
                      <a:schemeClr val="tx2"/>
                    </a:solidFill>
                  </a:tcPr>
                </a:tc>
                <a:tc>
                  <a:txBody>
                    <a:bodyPr/>
                    <a:lstStyle/>
                    <a:p>
                      <a:r>
                        <a:rPr lang="en-US" b="1" dirty="0"/>
                        <a:t>Logistic</a:t>
                      </a:r>
                    </a:p>
                    <a:p>
                      <a:r>
                        <a:rPr lang="en-US" b="1" dirty="0"/>
                        <a:t>Regression</a:t>
                      </a:r>
                    </a:p>
                  </a:txBody>
                  <a:tcPr>
                    <a:solidFill>
                      <a:schemeClr val="tx2"/>
                    </a:solidFill>
                  </a:tcPr>
                </a:tc>
                <a:tc>
                  <a:txBody>
                    <a:bodyPr/>
                    <a:lstStyle/>
                    <a:p>
                      <a:r>
                        <a:rPr lang="en-US" b="1" dirty="0" err="1"/>
                        <a:t>RandomForest</a:t>
                      </a:r>
                      <a:endParaRPr lang="en-US" b="1" dirty="0"/>
                    </a:p>
                    <a:p>
                      <a:r>
                        <a:rPr lang="en-US" b="1" dirty="0"/>
                        <a:t>Classifier</a:t>
                      </a:r>
                    </a:p>
                  </a:txBody>
                  <a:tcPr>
                    <a:solidFill>
                      <a:schemeClr val="tx2"/>
                    </a:solidFill>
                  </a:tcPr>
                </a:tc>
                <a:tc>
                  <a:txBody>
                    <a:bodyPr/>
                    <a:lstStyle/>
                    <a:p>
                      <a:r>
                        <a:rPr lang="en-US" b="1" dirty="0" err="1"/>
                        <a:t>ExtraTrees</a:t>
                      </a:r>
                      <a:endParaRPr lang="en-US" b="1" dirty="0"/>
                    </a:p>
                    <a:p>
                      <a:r>
                        <a:rPr lang="en-US" b="1" dirty="0"/>
                        <a:t>Classifier</a:t>
                      </a:r>
                    </a:p>
                  </a:txBody>
                  <a:tcPr>
                    <a:solidFill>
                      <a:schemeClr val="tx2"/>
                    </a:solidFill>
                  </a:tcPr>
                </a:tc>
                <a:tc>
                  <a:txBody>
                    <a:bodyPr/>
                    <a:lstStyle/>
                    <a:p>
                      <a:r>
                        <a:rPr lang="en-US" b="1" dirty="0" err="1"/>
                        <a:t>NaiveBayes</a:t>
                      </a:r>
                      <a:endParaRPr lang="en-US" b="1" dirty="0"/>
                    </a:p>
                  </a:txBody>
                  <a:tcPr>
                    <a:solidFill>
                      <a:schemeClr val="tx2"/>
                    </a:solidFill>
                  </a:tcPr>
                </a:tc>
                <a:extLst>
                  <a:ext uri="{0D108BD9-81ED-4DB2-BD59-A6C34878D82A}">
                    <a16:rowId xmlns:a16="http://schemas.microsoft.com/office/drawing/2014/main" val="2023684947"/>
                  </a:ext>
                </a:extLst>
              </a:tr>
              <a:tr h="361233">
                <a:tc>
                  <a:txBody>
                    <a:bodyPr/>
                    <a:lstStyle/>
                    <a:p>
                      <a:r>
                        <a:rPr lang="en-US" b="1" dirty="0">
                          <a:solidFill>
                            <a:schemeClr val="tx1">
                              <a:lumMod val="85000"/>
                              <a:lumOff val="15000"/>
                            </a:schemeClr>
                          </a:solidFill>
                        </a:rPr>
                        <a:t>Vectorization: </a:t>
                      </a:r>
                    </a:p>
                  </a:txBody>
                  <a:tcPr>
                    <a:solidFill>
                      <a:schemeClr val="bg2"/>
                    </a:solidFill>
                  </a:tcPr>
                </a:tc>
                <a:tc>
                  <a:txBody>
                    <a:bodyPr/>
                    <a:lstStyle/>
                    <a:p>
                      <a:pPr algn="ctr"/>
                      <a:r>
                        <a:rPr lang="en-US" dirty="0"/>
                        <a:t>TF-IDF</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TF-IDF </a:t>
                      </a:r>
                    </a:p>
                  </a:txBody>
                  <a:tcPr/>
                </a:tc>
                <a:tc>
                  <a:txBody>
                    <a:bodyPr/>
                    <a:lstStyle/>
                    <a:p>
                      <a:pPr algn="ctr"/>
                      <a:r>
                        <a:rPr lang="en-US" dirty="0"/>
                        <a:t>TF-IDF</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TF-IDF </a:t>
                      </a:r>
                    </a:p>
                  </a:txBody>
                  <a:tcPr/>
                </a:tc>
                <a:extLst>
                  <a:ext uri="{0D108BD9-81ED-4DB2-BD59-A6C34878D82A}">
                    <a16:rowId xmlns:a16="http://schemas.microsoft.com/office/drawing/2014/main" val="3866828964"/>
                  </a:ext>
                </a:extLst>
              </a:tr>
              <a:tr h="361233">
                <a:tc>
                  <a:txBody>
                    <a:bodyPr/>
                    <a:lstStyle/>
                    <a:p>
                      <a:r>
                        <a:rPr lang="en-US" b="1" dirty="0">
                          <a:solidFill>
                            <a:schemeClr val="tx1">
                              <a:lumMod val="85000"/>
                              <a:lumOff val="15000"/>
                            </a:schemeClr>
                          </a:solidFill>
                        </a:rPr>
                        <a:t>CV Folds: </a:t>
                      </a:r>
                    </a:p>
                  </a:txBody>
                  <a:tcPr>
                    <a:solidFill>
                      <a:schemeClr val="bg2"/>
                    </a:solidFill>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5</a:t>
                      </a:r>
                    </a:p>
                  </a:txBody>
                  <a:tcPr/>
                </a:tc>
                <a:extLst>
                  <a:ext uri="{0D108BD9-81ED-4DB2-BD59-A6C34878D82A}">
                    <a16:rowId xmlns:a16="http://schemas.microsoft.com/office/drawing/2014/main" val="3196209469"/>
                  </a:ext>
                </a:extLst>
              </a:tr>
              <a:tr h="344170">
                <a:tc>
                  <a:txBody>
                    <a:bodyPr/>
                    <a:lstStyle/>
                    <a:p>
                      <a:r>
                        <a:rPr lang="en-US" b="1" dirty="0">
                          <a:solidFill>
                            <a:schemeClr val="tx1">
                              <a:lumMod val="85000"/>
                              <a:lumOff val="15000"/>
                            </a:schemeClr>
                          </a:solidFill>
                        </a:rPr>
                        <a:t>Train accuracy:</a:t>
                      </a:r>
                    </a:p>
                  </a:txBody>
                  <a:tcPr>
                    <a:solidFill>
                      <a:schemeClr val="bg2"/>
                    </a:solidFill>
                  </a:tcPr>
                </a:tc>
                <a:tc>
                  <a:txBody>
                    <a:bodyPr/>
                    <a:lstStyle/>
                    <a:p>
                      <a:pPr algn="ctr"/>
                      <a:r>
                        <a:rPr lang="en-US" dirty="0"/>
                        <a:t>0.98</a:t>
                      </a:r>
                    </a:p>
                  </a:txBody>
                  <a:tcPr/>
                </a:tc>
                <a:tc>
                  <a:txBody>
                    <a:bodyPr/>
                    <a:lstStyle/>
                    <a:p>
                      <a:pPr algn="ctr"/>
                      <a:r>
                        <a:rPr lang="en-US" dirty="0"/>
                        <a:t>1.00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1.00</a:t>
                      </a:r>
                    </a:p>
                  </a:txBody>
                  <a:tcPr/>
                </a:tc>
                <a:tc>
                  <a:txBody>
                    <a:bodyPr/>
                    <a:lstStyle/>
                    <a:p>
                      <a:pPr algn="ctr"/>
                      <a:r>
                        <a:rPr lang="en-US" dirty="0"/>
                        <a:t>0.99</a:t>
                      </a:r>
                    </a:p>
                  </a:txBody>
                  <a:tcPr/>
                </a:tc>
                <a:extLst>
                  <a:ext uri="{0D108BD9-81ED-4DB2-BD59-A6C34878D82A}">
                    <a16:rowId xmlns:a16="http://schemas.microsoft.com/office/drawing/2014/main" val="652133111"/>
                  </a:ext>
                </a:extLst>
              </a:tr>
              <a:tr h="361233">
                <a:tc>
                  <a:txBody>
                    <a:bodyPr/>
                    <a:lstStyle/>
                    <a:p>
                      <a:r>
                        <a:rPr lang="en-US" b="1" dirty="0">
                          <a:solidFill>
                            <a:schemeClr val="tx1">
                              <a:lumMod val="85000"/>
                              <a:lumOff val="15000"/>
                            </a:schemeClr>
                          </a:solidFill>
                        </a:rPr>
                        <a:t>Test accuracy:</a:t>
                      </a:r>
                    </a:p>
                  </a:txBody>
                  <a:tcPr>
                    <a:solidFill>
                      <a:schemeClr val="bg2"/>
                    </a:solidFill>
                  </a:tcPr>
                </a:tc>
                <a:tc>
                  <a:txBody>
                    <a:bodyPr/>
                    <a:lstStyle/>
                    <a:p>
                      <a:pPr algn="ctr"/>
                      <a:r>
                        <a:rPr lang="en-US" dirty="0"/>
                        <a:t>0.91</a:t>
                      </a:r>
                    </a:p>
                  </a:txBody>
                  <a:tcPr/>
                </a:tc>
                <a:tc>
                  <a:txBody>
                    <a:bodyPr/>
                    <a:lstStyle/>
                    <a:p>
                      <a:pPr algn="ctr"/>
                      <a:r>
                        <a:rPr lang="en-US" dirty="0"/>
                        <a:t>0.90</a:t>
                      </a:r>
                    </a:p>
                  </a:txBody>
                  <a:tcPr/>
                </a:tc>
                <a:tc>
                  <a:txBody>
                    <a:bodyPr/>
                    <a:lstStyle/>
                    <a:p>
                      <a:pPr algn="ctr"/>
                      <a:r>
                        <a:rPr lang="en-US" dirty="0"/>
                        <a:t>0.92</a:t>
                      </a:r>
                    </a:p>
                  </a:txBody>
                  <a:tcPr/>
                </a:tc>
                <a:tc>
                  <a:txBody>
                    <a:bodyPr/>
                    <a:lstStyle/>
                    <a:p>
                      <a:pPr algn="ctr"/>
                      <a:r>
                        <a:rPr lang="en-US" dirty="0"/>
                        <a:t>0.90</a:t>
                      </a:r>
                    </a:p>
                  </a:txBody>
                  <a:tcPr/>
                </a:tc>
                <a:extLst>
                  <a:ext uri="{0D108BD9-81ED-4DB2-BD59-A6C34878D82A}">
                    <a16:rowId xmlns:a16="http://schemas.microsoft.com/office/drawing/2014/main" val="366547975"/>
                  </a:ext>
                </a:extLst>
              </a:tr>
              <a:tr h="361233">
                <a:tc>
                  <a:txBody>
                    <a:bodyPr/>
                    <a:lstStyle/>
                    <a:p>
                      <a:r>
                        <a:rPr lang="en-US" b="1" dirty="0">
                          <a:solidFill>
                            <a:schemeClr val="tx1">
                              <a:lumMod val="85000"/>
                              <a:lumOff val="15000"/>
                            </a:schemeClr>
                          </a:solidFill>
                        </a:rPr>
                        <a:t>Test Macro F1:</a:t>
                      </a:r>
                    </a:p>
                  </a:txBody>
                  <a:tcPr>
                    <a:solidFill>
                      <a:schemeClr val="bg2"/>
                    </a:solidFill>
                  </a:tcPr>
                </a:tc>
                <a:tc>
                  <a:txBody>
                    <a:bodyPr/>
                    <a:lstStyle/>
                    <a:p>
                      <a:pPr algn="ctr"/>
                      <a:r>
                        <a:rPr lang="en-US" dirty="0"/>
                        <a:t>0.91</a:t>
                      </a:r>
                    </a:p>
                  </a:txBody>
                  <a:tcPr/>
                </a:tc>
                <a:tc>
                  <a:txBody>
                    <a:bodyPr/>
                    <a:lstStyle/>
                    <a:p>
                      <a:pPr algn="ctr"/>
                      <a:r>
                        <a:rPr lang="en-US" dirty="0"/>
                        <a:t>0.90</a:t>
                      </a:r>
                    </a:p>
                  </a:txBody>
                  <a:tcPr/>
                </a:tc>
                <a:tc>
                  <a:txBody>
                    <a:bodyPr/>
                    <a:lstStyle/>
                    <a:p>
                      <a:pPr algn="ctr"/>
                      <a:r>
                        <a:rPr lang="en-US" dirty="0"/>
                        <a:t>0.92</a:t>
                      </a:r>
                    </a:p>
                  </a:txBody>
                  <a:tcPr/>
                </a:tc>
                <a:tc>
                  <a:txBody>
                    <a:bodyPr/>
                    <a:lstStyle/>
                    <a:p>
                      <a:pPr algn="ctr"/>
                      <a:r>
                        <a:rPr lang="en-US" dirty="0"/>
                        <a:t>0.90</a:t>
                      </a:r>
                    </a:p>
                  </a:txBody>
                  <a:tcPr/>
                </a:tc>
                <a:extLst>
                  <a:ext uri="{0D108BD9-81ED-4DB2-BD59-A6C34878D82A}">
                    <a16:rowId xmlns:a16="http://schemas.microsoft.com/office/drawing/2014/main" val="3659910066"/>
                  </a:ext>
                </a:extLst>
              </a:tr>
            </a:tbl>
          </a:graphicData>
        </a:graphic>
      </p:graphicFrame>
      <p:sp>
        <p:nvSpPr>
          <p:cNvPr id="4" name="สี่เหลี่ยมผืนผ้า 3">
            <a:extLst>
              <a:ext uri="{FF2B5EF4-FFF2-40B4-BE49-F238E27FC236}">
                <a16:creationId xmlns:a16="http://schemas.microsoft.com/office/drawing/2014/main" id="{2ACC0DF1-45B2-256C-B661-142E0A9C80AA}"/>
              </a:ext>
            </a:extLst>
          </p:cNvPr>
          <p:cNvSpPr/>
          <p:nvPr/>
        </p:nvSpPr>
        <p:spPr>
          <a:xfrm>
            <a:off x="5322849" y="1442224"/>
            <a:ext cx="1486829" cy="2357979"/>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563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subTitle" idx="1"/>
          </p:nvPr>
        </p:nvSpPr>
        <p:spPr>
          <a:xfrm>
            <a:off x="1045266" y="1910367"/>
            <a:ext cx="380155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statement &amp; Objective</a:t>
            </a:r>
          </a:p>
        </p:txBody>
      </p:sp>
      <p:sp>
        <p:nvSpPr>
          <p:cNvPr id="269" name="Google Shape;26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270" name="Google Shape;270;p37"/>
          <p:cNvSpPr txBox="1">
            <a:spLocks noGrp="1"/>
          </p:cNvSpPr>
          <p:nvPr>
            <p:ph type="title" idx="2"/>
          </p:nvPr>
        </p:nvSpPr>
        <p:spPr>
          <a:xfrm>
            <a:off x="2183375" y="1322513"/>
            <a:ext cx="1573800" cy="81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271" name="Google Shape;271;p37"/>
          <p:cNvSpPr txBox="1">
            <a:spLocks noGrp="1"/>
          </p:cNvSpPr>
          <p:nvPr>
            <p:ph type="title" idx="4"/>
          </p:nvPr>
        </p:nvSpPr>
        <p:spPr>
          <a:xfrm>
            <a:off x="5386825" y="1322513"/>
            <a:ext cx="1573800" cy="81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72" name="Google Shape;272;p37"/>
          <p:cNvSpPr txBox="1">
            <a:spLocks noGrp="1"/>
          </p:cNvSpPr>
          <p:nvPr>
            <p:ph type="subTitle" idx="5"/>
          </p:nvPr>
        </p:nvSpPr>
        <p:spPr>
          <a:xfrm>
            <a:off x="4582850" y="1906754"/>
            <a:ext cx="31818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274" name="Google Shape;274;p37"/>
          <p:cNvSpPr txBox="1">
            <a:spLocks noGrp="1"/>
          </p:cNvSpPr>
          <p:nvPr>
            <p:ph type="title" idx="7"/>
          </p:nvPr>
        </p:nvSpPr>
        <p:spPr>
          <a:xfrm>
            <a:off x="2183375" y="2300092"/>
            <a:ext cx="1573800" cy="81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275" name="Google Shape;275;p37"/>
          <p:cNvSpPr txBox="1">
            <a:spLocks noGrp="1"/>
          </p:cNvSpPr>
          <p:nvPr>
            <p:ph type="subTitle" idx="8"/>
          </p:nvPr>
        </p:nvSpPr>
        <p:spPr>
          <a:xfrm>
            <a:off x="1313693" y="2943807"/>
            <a:ext cx="3264792"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collection &amp; preprocess</a:t>
            </a:r>
          </a:p>
        </p:txBody>
      </p:sp>
      <p:sp>
        <p:nvSpPr>
          <p:cNvPr id="277" name="Google Shape;277;p37"/>
          <p:cNvSpPr txBox="1">
            <a:spLocks noGrp="1"/>
          </p:cNvSpPr>
          <p:nvPr>
            <p:ph type="title" idx="13"/>
          </p:nvPr>
        </p:nvSpPr>
        <p:spPr>
          <a:xfrm>
            <a:off x="5386825" y="2285225"/>
            <a:ext cx="1573800" cy="81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278" name="Google Shape;278;p37"/>
          <p:cNvSpPr txBox="1">
            <a:spLocks noGrp="1"/>
          </p:cNvSpPr>
          <p:nvPr>
            <p:ph type="subTitle" idx="14"/>
          </p:nvPr>
        </p:nvSpPr>
        <p:spPr>
          <a:xfrm>
            <a:off x="4582850" y="2921507"/>
            <a:ext cx="31818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Modeling &amp; Evaluation</a:t>
            </a:r>
          </a:p>
        </p:txBody>
      </p:sp>
      <p:sp>
        <p:nvSpPr>
          <p:cNvPr id="280" name="Google Shape;280;p37"/>
          <p:cNvSpPr/>
          <p:nvPr/>
        </p:nvSpPr>
        <p:spPr>
          <a:xfrm>
            <a:off x="238175" y="4065741"/>
            <a:ext cx="1075518" cy="1075518"/>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7886238" y="2241"/>
            <a:ext cx="1075518" cy="1075518"/>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ชื่อเรื่องรอง 2">
            <a:extLst>
              <a:ext uri="{FF2B5EF4-FFF2-40B4-BE49-F238E27FC236}">
                <a16:creationId xmlns:a16="http://schemas.microsoft.com/office/drawing/2014/main" id="{6D1424B5-5A1E-881B-1E0F-054C3DE90EF2}"/>
              </a:ext>
            </a:extLst>
          </p:cNvPr>
          <p:cNvSpPr>
            <a:spLocks noGrp="1"/>
          </p:cNvSpPr>
          <p:nvPr>
            <p:ph type="subTitle" idx="3"/>
          </p:nvPr>
        </p:nvSpPr>
        <p:spPr/>
        <p:txBody>
          <a:bodyPr/>
          <a:lstStyle/>
          <a:p>
            <a:endParaRPr lang="en-US" dirty="0"/>
          </a:p>
        </p:txBody>
      </p:sp>
      <p:sp>
        <p:nvSpPr>
          <p:cNvPr id="5" name="ชื่อเรื่องรอง 4">
            <a:extLst>
              <a:ext uri="{FF2B5EF4-FFF2-40B4-BE49-F238E27FC236}">
                <a16:creationId xmlns:a16="http://schemas.microsoft.com/office/drawing/2014/main" id="{D10539FD-14AA-6BFE-6BEA-D1FD620CA527}"/>
              </a:ext>
            </a:extLst>
          </p:cNvPr>
          <p:cNvSpPr>
            <a:spLocks noGrp="1"/>
          </p:cNvSpPr>
          <p:nvPr>
            <p:ph type="subTitle" idx="6"/>
          </p:nvPr>
        </p:nvSpPr>
        <p:spPr>
          <a:xfrm>
            <a:off x="4846825" y="2227316"/>
            <a:ext cx="2653800" cy="626100"/>
          </a:xfrm>
        </p:spPr>
        <p:txBody>
          <a:bodyPr/>
          <a:lstStyle/>
          <a:p>
            <a:endParaRPr lang="en-US" dirty="0"/>
          </a:p>
        </p:txBody>
      </p:sp>
      <p:sp>
        <p:nvSpPr>
          <p:cNvPr id="7" name="ชื่อเรื่องรอง 6">
            <a:extLst>
              <a:ext uri="{FF2B5EF4-FFF2-40B4-BE49-F238E27FC236}">
                <a16:creationId xmlns:a16="http://schemas.microsoft.com/office/drawing/2014/main" id="{3FE4782E-149F-FFE4-1D0C-6CB9E7AE0154}"/>
              </a:ext>
            </a:extLst>
          </p:cNvPr>
          <p:cNvSpPr>
            <a:spLocks noGrp="1"/>
          </p:cNvSpPr>
          <p:nvPr>
            <p:ph type="subTitle" idx="9"/>
          </p:nvPr>
        </p:nvSpPr>
        <p:spPr/>
        <p:txBody>
          <a:bodyPr/>
          <a:lstStyle/>
          <a:p>
            <a:endParaRPr lang="en-US"/>
          </a:p>
        </p:txBody>
      </p:sp>
      <p:sp>
        <p:nvSpPr>
          <p:cNvPr id="8" name="Google Shape;270;p37">
            <a:extLst>
              <a:ext uri="{FF2B5EF4-FFF2-40B4-BE49-F238E27FC236}">
                <a16:creationId xmlns:a16="http://schemas.microsoft.com/office/drawing/2014/main" id="{3BCB0CB2-EB42-AD9D-CC61-4275DA7EB983}"/>
              </a:ext>
            </a:extLst>
          </p:cNvPr>
          <p:cNvSpPr txBox="1">
            <a:spLocks/>
          </p:cNvSpPr>
          <p:nvPr/>
        </p:nvSpPr>
        <p:spPr>
          <a:xfrm>
            <a:off x="2211300" y="3327311"/>
            <a:ext cx="1573800" cy="81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Boogaloo"/>
              <a:buNone/>
              <a:defRPr sz="4000" b="1" i="0" u="none" strike="noStrike" cap="none">
                <a:solidFill>
                  <a:schemeClr val="dk1"/>
                </a:solidFill>
                <a:latin typeface="Boogaloo"/>
                <a:ea typeface="Boogaloo"/>
                <a:cs typeface="Boogaloo"/>
                <a:sym typeface="Boogaloo"/>
              </a:defRPr>
            </a:lvl1pPr>
            <a:lvl2pPr marR="0" lvl="1"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2pPr>
            <a:lvl3pPr marR="0" lvl="2"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3pPr>
            <a:lvl4pPr marR="0" lvl="3"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4pPr>
            <a:lvl5pPr marR="0" lvl="4"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5pPr>
            <a:lvl6pPr marR="0" lvl="5"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6pPr>
            <a:lvl7pPr marR="0" lvl="6"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7pPr>
            <a:lvl8pPr marR="0" lvl="7"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8pPr>
            <a:lvl9pPr marR="0" lvl="8"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9pPr>
          </a:lstStyle>
          <a:p>
            <a:r>
              <a:rPr lang="en" dirty="0"/>
              <a:t>05</a:t>
            </a:r>
          </a:p>
        </p:txBody>
      </p:sp>
      <p:sp>
        <p:nvSpPr>
          <p:cNvPr id="9" name="Google Shape;270;p37">
            <a:extLst>
              <a:ext uri="{FF2B5EF4-FFF2-40B4-BE49-F238E27FC236}">
                <a16:creationId xmlns:a16="http://schemas.microsoft.com/office/drawing/2014/main" id="{9ED9DC57-FFED-7660-FB05-C3BC41B1A4C1}"/>
              </a:ext>
            </a:extLst>
          </p:cNvPr>
          <p:cNvSpPr txBox="1">
            <a:spLocks/>
          </p:cNvSpPr>
          <p:nvPr/>
        </p:nvSpPr>
        <p:spPr>
          <a:xfrm>
            <a:off x="5384668" y="3288533"/>
            <a:ext cx="1573800" cy="81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Boogaloo"/>
              <a:buNone/>
              <a:defRPr sz="4000" b="1" i="0" u="none" strike="noStrike" cap="none">
                <a:solidFill>
                  <a:schemeClr val="dk1"/>
                </a:solidFill>
                <a:latin typeface="Boogaloo"/>
                <a:ea typeface="Boogaloo"/>
                <a:cs typeface="Boogaloo"/>
                <a:sym typeface="Boogaloo"/>
              </a:defRPr>
            </a:lvl1pPr>
            <a:lvl2pPr marR="0" lvl="1"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2pPr>
            <a:lvl3pPr marR="0" lvl="2"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3pPr>
            <a:lvl4pPr marR="0" lvl="3"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4pPr>
            <a:lvl5pPr marR="0" lvl="4"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5pPr>
            <a:lvl6pPr marR="0" lvl="5"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6pPr>
            <a:lvl7pPr marR="0" lvl="6"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7pPr>
            <a:lvl8pPr marR="0" lvl="7"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8pPr>
            <a:lvl9pPr marR="0" lvl="8" algn="ctr" rtl="0">
              <a:lnSpc>
                <a:spcPct val="100000"/>
              </a:lnSpc>
              <a:spcBef>
                <a:spcPts val="0"/>
              </a:spcBef>
              <a:spcAft>
                <a:spcPts val="0"/>
              </a:spcAft>
              <a:buClr>
                <a:schemeClr val="dk1"/>
              </a:buClr>
              <a:buSzPts val="6000"/>
              <a:buFont typeface="Boogaloo"/>
              <a:buNone/>
              <a:defRPr sz="6000" b="1" i="0" u="none" strike="noStrike" cap="none">
                <a:solidFill>
                  <a:schemeClr val="dk1"/>
                </a:solidFill>
                <a:latin typeface="Boogaloo"/>
                <a:ea typeface="Boogaloo"/>
                <a:cs typeface="Boogaloo"/>
                <a:sym typeface="Boogaloo"/>
              </a:defRPr>
            </a:lvl9pPr>
          </a:lstStyle>
          <a:p>
            <a:r>
              <a:rPr lang="en" dirty="0"/>
              <a:t>06</a:t>
            </a:r>
          </a:p>
        </p:txBody>
      </p:sp>
      <p:sp>
        <p:nvSpPr>
          <p:cNvPr id="10" name="Google Shape;267;p37">
            <a:extLst>
              <a:ext uri="{FF2B5EF4-FFF2-40B4-BE49-F238E27FC236}">
                <a16:creationId xmlns:a16="http://schemas.microsoft.com/office/drawing/2014/main" id="{86EA58CB-3640-581D-9261-06A481AA9347}"/>
              </a:ext>
            </a:extLst>
          </p:cNvPr>
          <p:cNvSpPr txBox="1">
            <a:spLocks/>
          </p:cNvSpPr>
          <p:nvPr/>
        </p:nvSpPr>
        <p:spPr>
          <a:xfrm>
            <a:off x="1045266" y="3969075"/>
            <a:ext cx="3944141" cy="4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Bangers"/>
              <a:buNone/>
              <a:defRPr sz="2400" b="1" i="0" u="none" strike="noStrike" cap="none">
                <a:solidFill>
                  <a:schemeClr val="dk1"/>
                </a:solidFill>
                <a:highlight>
                  <a:schemeClr val="lt2"/>
                </a:highlight>
                <a:latin typeface="Boogaloo"/>
                <a:ea typeface="Boogaloo"/>
                <a:cs typeface="Boogaloo"/>
                <a:sym typeface="Boogaloo"/>
              </a:defRPr>
            </a:lvl1pPr>
            <a:lvl2pPr marL="914400" marR="0" lvl="1"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2pPr>
            <a:lvl3pPr marL="1371600" marR="0" lvl="2"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3pPr>
            <a:lvl4pPr marL="1828800" marR="0" lvl="3"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4pPr>
            <a:lvl5pPr marL="2286000" marR="0" lvl="4"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5pPr>
            <a:lvl6pPr marL="2743200" marR="0" lvl="5"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6pPr>
            <a:lvl7pPr marL="3200400" marR="0" lvl="6"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7pPr>
            <a:lvl8pPr marL="3657600" marR="0" lvl="7"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8pPr>
            <a:lvl9pPr marL="4114800" marR="0" lvl="8"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9pPr>
          </a:lstStyle>
          <a:p>
            <a:pPr marL="0" indent="0"/>
            <a:r>
              <a:rPr lang="en-US" dirty="0"/>
              <a:t>Error analysis</a:t>
            </a:r>
          </a:p>
        </p:txBody>
      </p:sp>
      <p:sp>
        <p:nvSpPr>
          <p:cNvPr id="12" name="ชื่อเรื่องรอง 11">
            <a:extLst>
              <a:ext uri="{FF2B5EF4-FFF2-40B4-BE49-F238E27FC236}">
                <a16:creationId xmlns:a16="http://schemas.microsoft.com/office/drawing/2014/main" id="{B0501D67-99EE-0EA4-761D-A44D562C689D}"/>
              </a:ext>
            </a:extLst>
          </p:cNvPr>
          <p:cNvSpPr>
            <a:spLocks noGrp="1"/>
          </p:cNvSpPr>
          <p:nvPr>
            <p:ph type="subTitle" idx="15"/>
          </p:nvPr>
        </p:nvSpPr>
        <p:spPr/>
        <p:txBody>
          <a:bodyPr/>
          <a:lstStyle/>
          <a:p>
            <a:endParaRPr lang="en-US"/>
          </a:p>
        </p:txBody>
      </p:sp>
      <p:sp>
        <p:nvSpPr>
          <p:cNvPr id="13" name="Google Shape;267;p37">
            <a:extLst>
              <a:ext uri="{FF2B5EF4-FFF2-40B4-BE49-F238E27FC236}">
                <a16:creationId xmlns:a16="http://schemas.microsoft.com/office/drawing/2014/main" id="{E6B03498-0D62-CFE2-36E0-64BD92D6FE0D}"/>
              </a:ext>
            </a:extLst>
          </p:cNvPr>
          <p:cNvSpPr txBox="1">
            <a:spLocks/>
          </p:cNvSpPr>
          <p:nvPr/>
        </p:nvSpPr>
        <p:spPr>
          <a:xfrm>
            <a:off x="4197364" y="3965982"/>
            <a:ext cx="3944141" cy="4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Bangers"/>
              <a:buNone/>
              <a:defRPr sz="2400" b="1" i="0" u="none" strike="noStrike" cap="none">
                <a:solidFill>
                  <a:schemeClr val="dk1"/>
                </a:solidFill>
                <a:highlight>
                  <a:schemeClr val="lt2"/>
                </a:highlight>
                <a:latin typeface="Boogaloo"/>
                <a:ea typeface="Boogaloo"/>
                <a:cs typeface="Boogaloo"/>
                <a:sym typeface="Boogaloo"/>
              </a:defRPr>
            </a:lvl1pPr>
            <a:lvl2pPr marL="914400" marR="0" lvl="1"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2pPr>
            <a:lvl3pPr marL="1371600" marR="0" lvl="2"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3pPr>
            <a:lvl4pPr marL="1828800" marR="0" lvl="3"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4pPr>
            <a:lvl5pPr marL="2286000" marR="0" lvl="4"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5pPr>
            <a:lvl6pPr marL="2743200" marR="0" lvl="5"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6pPr>
            <a:lvl7pPr marL="3200400" marR="0" lvl="6"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7pPr>
            <a:lvl8pPr marL="3657600" marR="0" lvl="7"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8pPr>
            <a:lvl9pPr marL="4114800" marR="0" lvl="8" indent="-330200" algn="l" rtl="0">
              <a:lnSpc>
                <a:spcPct val="100000"/>
              </a:lnSpc>
              <a:spcBef>
                <a:spcPts val="0"/>
              </a:spcBef>
              <a:spcAft>
                <a:spcPts val="0"/>
              </a:spcAft>
              <a:buClr>
                <a:schemeClr val="dk1"/>
              </a:buClr>
              <a:buSzPts val="2400"/>
              <a:buFont typeface="Bangers"/>
              <a:buNone/>
              <a:defRPr sz="2400" b="0" i="0" u="none" strike="noStrike" cap="none">
                <a:solidFill>
                  <a:schemeClr val="dk1"/>
                </a:solidFill>
                <a:latin typeface="Bangers"/>
                <a:ea typeface="Bangers"/>
                <a:cs typeface="Bangers"/>
                <a:sym typeface="Bangers"/>
              </a:defRPr>
            </a:lvl9pPr>
          </a:lstStyle>
          <a:p>
            <a:pPr marL="0" indent="0"/>
            <a:r>
              <a:rPr lang="en-US" altLang="ko-KR" sz="2400" b="1" dirty="0">
                <a:solidFill>
                  <a:schemeClr val="tx1"/>
                </a:solidFill>
                <a:cs typeface="Arial" pitchFamily="34" charset="0"/>
              </a:rPr>
              <a:t>Conclusion &amp; Recommendation</a:t>
            </a:r>
            <a:endParaRPr 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36D3E24D-6AE6-67C4-12B0-81B708F7F2E2}"/>
              </a:ext>
            </a:extLst>
          </p:cNvPr>
          <p:cNvSpPr>
            <a:spLocks noGrp="1"/>
          </p:cNvSpPr>
          <p:nvPr>
            <p:ph type="title"/>
          </p:nvPr>
        </p:nvSpPr>
        <p:spPr/>
        <p:txBody>
          <a:bodyPr/>
          <a:lstStyle/>
          <a:p>
            <a:endParaRPr lang="en-US" dirty="0"/>
          </a:p>
        </p:txBody>
      </p:sp>
      <p:pic>
        <p:nvPicPr>
          <p:cNvPr id="4" name="รูปภาพ 3">
            <a:extLst>
              <a:ext uri="{FF2B5EF4-FFF2-40B4-BE49-F238E27FC236}">
                <a16:creationId xmlns:a16="http://schemas.microsoft.com/office/drawing/2014/main" id="{A505C0C9-0BCC-BBE3-DD86-254425F38A0B}"/>
              </a:ext>
            </a:extLst>
          </p:cNvPr>
          <p:cNvPicPr>
            <a:picLocks noChangeAspect="1"/>
          </p:cNvPicPr>
          <p:nvPr/>
        </p:nvPicPr>
        <p:blipFill rotWithShape="1">
          <a:blip r:embed="rId2"/>
          <a:srcRect t="2269"/>
          <a:stretch/>
        </p:blipFill>
        <p:spPr>
          <a:xfrm>
            <a:off x="4700189" y="1821687"/>
            <a:ext cx="3635651" cy="2528343"/>
          </a:xfrm>
          <a:prstGeom prst="rect">
            <a:avLst/>
          </a:prstGeom>
        </p:spPr>
      </p:pic>
      <p:pic>
        <p:nvPicPr>
          <p:cNvPr id="6" name="รูปภาพ 5">
            <a:extLst>
              <a:ext uri="{FF2B5EF4-FFF2-40B4-BE49-F238E27FC236}">
                <a16:creationId xmlns:a16="http://schemas.microsoft.com/office/drawing/2014/main" id="{24239133-358F-E291-3FC3-24AAE8FB0867}"/>
              </a:ext>
            </a:extLst>
          </p:cNvPr>
          <p:cNvPicPr>
            <a:picLocks noChangeAspect="1"/>
          </p:cNvPicPr>
          <p:nvPr/>
        </p:nvPicPr>
        <p:blipFill>
          <a:blip r:embed="rId3"/>
          <a:stretch>
            <a:fillRect/>
          </a:stretch>
        </p:blipFill>
        <p:spPr>
          <a:xfrm>
            <a:off x="1315844" y="1821687"/>
            <a:ext cx="3013575" cy="2519246"/>
          </a:xfrm>
          <a:prstGeom prst="rect">
            <a:avLst/>
          </a:prstGeom>
        </p:spPr>
      </p:pic>
      <p:sp>
        <p:nvSpPr>
          <p:cNvPr id="7" name="Google Shape;261;p36">
            <a:extLst>
              <a:ext uri="{FF2B5EF4-FFF2-40B4-BE49-F238E27FC236}">
                <a16:creationId xmlns:a16="http://schemas.microsoft.com/office/drawing/2014/main" id="{C0335A27-BC6D-EC97-3BA9-0BB727F101F1}"/>
              </a:ext>
            </a:extLst>
          </p:cNvPr>
          <p:cNvSpPr txBox="1">
            <a:spLocks/>
          </p:cNvSpPr>
          <p:nvPr/>
        </p:nvSpPr>
        <p:spPr>
          <a:xfrm>
            <a:off x="896723" y="1194624"/>
            <a:ext cx="3547088" cy="627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r>
              <a:rPr lang="en-US" b="1" dirty="0" err="1">
                <a:solidFill>
                  <a:schemeClr val="tx1">
                    <a:lumMod val="95000"/>
                    <a:lumOff val="5000"/>
                  </a:schemeClr>
                </a:solidFill>
                <a:effectLst>
                  <a:outerShdw blurRad="38100" dist="38100" dir="2700000" algn="tl">
                    <a:srgbClr val="000000">
                      <a:alpha val="43137"/>
                    </a:srgbClr>
                  </a:outerShdw>
                </a:effectLst>
              </a:rPr>
              <a:t>CountVectorized</a:t>
            </a:r>
            <a:r>
              <a:rPr lang="en-US" b="1" dirty="0">
                <a:solidFill>
                  <a:schemeClr val="tx1">
                    <a:lumMod val="95000"/>
                    <a:lumOff val="5000"/>
                  </a:schemeClr>
                </a:solidFill>
                <a:effectLst>
                  <a:outerShdw blurRad="38100" dist="38100" dir="2700000" algn="tl">
                    <a:srgbClr val="000000">
                      <a:alpha val="43137"/>
                    </a:srgbClr>
                  </a:outerShdw>
                </a:effectLst>
              </a:rPr>
              <a:t> + </a:t>
            </a:r>
          </a:p>
          <a:p>
            <a:r>
              <a:rPr lang="en-US" b="1" dirty="0" err="1">
                <a:solidFill>
                  <a:schemeClr val="tx1">
                    <a:lumMod val="95000"/>
                    <a:lumOff val="5000"/>
                  </a:schemeClr>
                </a:solidFill>
                <a:effectLst>
                  <a:outerShdw blurRad="38100" dist="38100" dir="2700000" algn="tl">
                    <a:srgbClr val="000000">
                      <a:alpha val="43137"/>
                    </a:srgbClr>
                  </a:outerShdw>
                </a:effectLst>
              </a:rPr>
              <a:t>ExtraTrees</a:t>
            </a:r>
            <a:r>
              <a:rPr lang="en-US" b="1" dirty="0">
                <a:solidFill>
                  <a:schemeClr val="tx1">
                    <a:lumMod val="95000"/>
                    <a:lumOff val="5000"/>
                  </a:schemeClr>
                </a:solidFill>
                <a:effectLst>
                  <a:outerShdw blurRad="38100" dist="38100" dir="2700000" algn="tl">
                    <a:srgbClr val="000000">
                      <a:alpha val="43137"/>
                    </a:srgbClr>
                  </a:outerShdw>
                </a:effectLst>
              </a:rPr>
              <a:t> Classifier</a:t>
            </a:r>
          </a:p>
          <a:p>
            <a:pPr marL="0" indent="0"/>
            <a:endParaRPr lang="en-US" b="1" dirty="0">
              <a:solidFill>
                <a:srgbClr val="C00000"/>
              </a:solidFill>
            </a:endParaRPr>
          </a:p>
        </p:txBody>
      </p:sp>
      <p:sp>
        <p:nvSpPr>
          <p:cNvPr id="8" name="Google Shape;261;p36">
            <a:extLst>
              <a:ext uri="{FF2B5EF4-FFF2-40B4-BE49-F238E27FC236}">
                <a16:creationId xmlns:a16="http://schemas.microsoft.com/office/drawing/2014/main" id="{553F6E9D-F640-F200-54E1-4B98A2A717CF}"/>
              </a:ext>
            </a:extLst>
          </p:cNvPr>
          <p:cNvSpPr txBox="1">
            <a:spLocks/>
          </p:cNvSpPr>
          <p:nvPr/>
        </p:nvSpPr>
        <p:spPr>
          <a:xfrm>
            <a:off x="4700189" y="1200859"/>
            <a:ext cx="3547088" cy="627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r>
              <a:rPr lang="en-US" b="1" dirty="0">
                <a:solidFill>
                  <a:schemeClr val="tx1">
                    <a:lumMod val="95000"/>
                    <a:lumOff val="5000"/>
                  </a:schemeClr>
                </a:solidFill>
                <a:effectLst>
                  <a:outerShdw blurRad="38100" dist="38100" dir="2700000" algn="tl">
                    <a:srgbClr val="000000">
                      <a:alpha val="43137"/>
                    </a:srgbClr>
                  </a:outerShdw>
                </a:effectLst>
              </a:rPr>
              <a:t>TF-IDF + </a:t>
            </a:r>
          </a:p>
          <a:p>
            <a:r>
              <a:rPr lang="en-US" b="1" dirty="0" err="1">
                <a:solidFill>
                  <a:schemeClr val="tx1">
                    <a:lumMod val="95000"/>
                    <a:lumOff val="5000"/>
                  </a:schemeClr>
                </a:solidFill>
                <a:effectLst>
                  <a:outerShdw blurRad="38100" dist="38100" dir="2700000" algn="tl">
                    <a:srgbClr val="000000">
                      <a:alpha val="43137"/>
                    </a:srgbClr>
                  </a:outerShdw>
                </a:effectLst>
              </a:rPr>
              <a:t>ExtraTrees</a:t>
            </a:r>
            <a:r>
              <a:rPr lang="en-US" b="1" dirty="0">
                <a:solidFill>
                  <a:schemeClr val="tx1">
                    <a:lumMod val="95000"/>
                    <a:lumOff val="5000"/>
                  </a:schemeClr>
                </a:solidFill>
                <a:effectLst>
                  <a:outerShdw blurRad="38100" dist="38100" dir="2700000" algn="tl">
                    <a:srgbClr val="000000">
                      <a:alpha val="43137"/>
                    </a:srgbClr>
                  </a:outerShdw>
                </a:effectLst>
              </a:rPr>
              <a:t> Classifier</a:t>
            </a:r>
          </a:p>
          <a:p>
            <a:pPr marL="0" indent="0"/>
            <a:endParaRPr lang="en-US" b="1" dirty="0">
              <a:solidFill>
                <a:srgbClr val="C00000"/>
              </a:solidFill>
            </a:endParaRPr>
          </a:p>
        </p:txBody>
      </p:sp>
      <p:sp>
        <p:nvSpPr>
          <p:cNvPr id="9" name="Google Shape;300;p40">
            <a:extLst>
              <a:ext uri="{FF2B5EF4-FFF2-40B4-BE49-F238E27FC236}">
                <a16:creationId xmlns:a16="http://schemas.microsoft.com/office/drawing/2014/main" id="{BB002F51-3777-E766-C25E-56C54B50080A}"/>
              </a:ext>
            </a:extLst>
          </p:cNvPr>
          <p:cNvSpPr txBox="1">
            <a:spLocks/>
          </p:cNvSpPr>
          <p:nvPr/>
        </p:nvSpPr>
        <p:spPr>
          <a:xfrm>
            <a:off x="721811"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1pPr>
            <a:lvl2pPr marR="0" lvl="1"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2pPr>
            <a:lvl3pPr marR="0" lvl="2"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3pPr>
            <a:lvl4pPr marR="0" lvl="3"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4pPr>
            <a:lvl5pPr marR="0" lvl="4"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5pPr>
            <a:lvl6pPr marR="0" lvl="5"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6pPr>
            <a:lvl7pPr marR="0" lvl="6"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7pPr>
            <a:lvl8pPr marR="0" lvl="7"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8pPr>
            <a:lvl9pPr marR="0" lvl="8"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9pPr>
          </a:lstStyle>
          <a:p>
            <a:r>
              <a:rPr lang="en-US" dirty="0"/>
              <a:t>What we found in modeling</a:t>
            </a:r>
          </a:p>
        </p:txBody>
      </p:sp>
    </p:spTree>
    <p:extLst>
      <p:ext uri="{BB962C8B-B14F-4D97-AF65-F5344CB8AC3E}">
        <p14:creationId xmlns:p14="http://schemas.microsoft.com/office/powerpoint/2010/main" val="288758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27F693E9-FC09-A80D-0705-65677D82FBBB}"/>
              </a:ext>
            </a:extLst>
          </p:cNvPr>
          <p:cNvSpPr>
            <a:spLocks noGrp="1"/>
          </p:cNvSpPr>
          <p:nvPr>
            <p:ph type="title"/>
          </p:nvPr>
        </p:nvSpPr>
        <p:spPr/>
        <p:txBody>
          <a:bodyPr/>
          <a:lstStyle/>
          <a:p>
            <a:endParaRPr lang="en-US"/>
          </a:p>
        </p:txBody>
      </p:sp>
      <p:graphicFrame>
        <p:nvGraphicFramePr>
          <p:cNvPr id="3" name="Google Shape;674;p60">
            <a:extLst>
              <a:ext uri="{FF2B5EF4-FFF2-40B4-BE49-F238E27FC236}">
                <a16:creationId xmlns:a16="http://schemas.microsoft.com/office/drawing/2014/main" id="{0A8EE81B-F8C8-ABB8-FC28-086ECE0F2ADC}"/>
              </a:ext>
            </a:extLst>
          </p:cNvPr>
          <p:cNvGraphicFramePr/>
          <p:nvPr>
            <p:extLst>
              <p:ext uri="{D42A27DB-BD31-4B8C-83A1-F6EECF244321}">
                <p14:modId xmlns:p14="http://schemas.microsoft.com/office/powerpoint/2010/main" val="1084055450"/>
              </p:ext>
            </p:extLst>
          </p:nvPr>
        </p:nvGraphicFramePr>
        <p:xfrm>
          <a:off x="1123138" y="1508775"/>
          <a:ext cx="3362500" cy="2887730"/>
        </p:xfrm>
        <a:graphic>
          <a:graphicData uri="http://schemas.openxmlformats.org/drawingml/2006/table">
            <a:tbl>
              <a:tblPr>
                <a:noFill/>
                <a:tableStyleId>{B795312A-C7AE-4F1A-A8C2-FBCCBB7F17A0}</a:tableStyleId>
              </a:tblPr>
              <a:tblGrid>
                <a:gridCol w="3362500">
                  <a:extLst>
                    <a:ext uri="{9D8B030D-6E8A-4147-A177-3AD203B41FA5}">
                      <a16:colId xmlns:a16="http://schemas.microsoft.com/office/drawing/2014/main" val="20000"/>
                    </a:ext>
                  </a:extLst>
                </a:gridCol>
              </a:tblGrid>
              <a:tr h="607975">
                <a:tc>
                  <a:txBody>
                    <a:bodyPr/>
                    <a:lstStyle/>
                    <a:p>
                      <a:pPr algn="ctr"/>
                      <a:r>
                        <a:rPr lang="en-US" sz="1600" b="1" dirty="0" err="1">
                          <a:solidFill>
                            <a:schemeClr val="tx1">
                              <a:lumMod val="95000"/>
                              <a:lumOff val="5000"/>
                            </a:schemeClr>
                          </a:solidFill>
                          <a:effectLst>
                            <a:outerShdw blurRad="38100" dist="38100" dir="2700000" algn="tl">
                              <a:srgbClr val="000000">
                                <a:alpha val="43137"/>
                              </a:srgbClr>
                            </a:outerShdw>
                          </a:effectLst>
                        </a:rPr>
                        <a:t>GridSerchCV</a:t>
                      </a:r>
                      <a:endParaRPr lang="th-TH" sz="1600" b="1" dirty="0">
                        <a:solidFill>
                          <a:schemeClr val="tx1">
                            <a:lumMod val="95000"/>
                            <a:lumOff val="5000"/>
                          </a:schemeClr>
                        </a:solidFill>
                        <a:effectLst>
                          <a:outerShdw blurRad="38100" dist="38100" dir="2700000" algn="tl">
                            <a:srgbClr val="000000">
                              <a:alpha val="43137"/>
                            </a:srgbClr>
                          </a:outerShdw>
                        </a:effectLst>
                      </a:endParaRPr>
                    </a:p>
                    <a:p>
                      <a:pPr algn="ctr"/>
                      <a:r>
                        <a:rPr lang="en-US" sz="1600" b="1" dirty="0">
                          <a:solidFill>
                            <a:schemeClr val="tx1">
                              <a:lumMod val="95000"/>
                              <a:lumOff val="5000"/>
                            </a:schemeClr>
                          </a:solidFill>
                          <a:effectLst>
                            <a:outerShdw blurRad="38100" dist="38100" dir="2700000" algn="tl">
                              <a:srgbClr val="000000">
                                <a:alpha val="43137"/>
                              </a:srgbClr>
                            </a:outerShdw>
                          </a:effectLst>
                        </a:rPr>
                        <a:t> TF-IDF Vectorizer </a:t>
                      </a:r>
                      <a:endParaRPr lang="en-US" sz="1600" b="1" dirty="0">
                        <a:solidFill>
                          <a:srgbClr val="C00000"/>
                        </a:solidFill>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217200">
                <a:tc>
                  <a:txBody>
                    <a:bodyPr/>
                    <a:lstStyle/>
                    <a:p>
                      <a:pPr marL="0" lvl="0" indent="0" algn="l" rtl="0">
                        <a:spcBef>
                          <a:spcPts val="0"/>
                        </a:spcBef>
                        <a:spcAft>
                          <a:spcPts val="0"/>
                        </a:spcAft>
                        <a:buClr>
                          <a:schemeClr val="dk1"/>
                        </a:buClr>
                        <a:buSzPts val="1100"/>
                        <a:buFont typeface="Arial"/>
                        <a:buNone/>
                      </a:pPr>
                      <a:endParaRPr dirty="0">
                        <a:solidFill>
                          <a:schemeClr val="dk1"/>
                        </a:solidFill>
                        <a:latin typeface="Comic Neue"/>
                        <a:ea typeface="Comic Neue"/>
                        <a:cs typeface="Comic Neue"/>
                        <a:sym typeface="Comic Neue"/>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4" name="Google Shape;675;p60">
            <a:extLst>
              <a:ext uri="{FF2B5EF4-FFF2-40B4-BE49-F238E27FC236}">
                <a16:creationId xmlns:a16="http://schemas.microsoft.com/office/drawing/2014/main" id="{B627F3DE-EC74-4367-80B8-551C86E88792}"/>
              </a:ext>
            </a:extLst>
          </p:cNvPr>
          <p:cNvGraphicFramePr/>
          <p:nvPr>
            <p:extLst>
              <p:ext uri="{D42A27DB-BD31-4B8C-83A1-F6EECF244321}">
                <p14:modId xmlns:p14="http://schemas.microsoft.com/office/powerpoint/2010/main" val="3183139822"/>
              </p:ext>
            </p:extLst>
          </p:nvPr>
        </p:nvGraphicFramePr>
        <p:xfrm>
          <a:off x="4658363" y="1508775"/>
          <a:ext cx="3362500" cy="2883105"/>
        </p:xfrm>
        <a:graphic>
          <a:graphicData uri="http://schemas.openxmlformats.org/drawingml/2006/table">
            <a:tbl>
              <a:tblPr>
                <a:noFill/>
                <a:tableStyleId>{B795312A-C7AE-4F1A-A8C2-FBCCBB7F17A0}</a:tableStyleId>
              </a:tblPr>
              <a:tblGrid>
                <a:gridCol w="3362500">
                  <a:extLst>
                    <a:ext uri="{9D8B030D-6E8A-4147-A177-3AD203B41FA5}">
                      <a16:colId xmlns:a16="http://schemas.microsoft.com/office/drawing/2014/main" val="20000"/>
                    </a:ext>
                  </a:extLst>
                </a:gridCol>
              </a:tblGrid>
              <a:tr h="607975">
                <a:tc>
                  <a:txBody>
                    <a:bodyPr/>
                    <a:lstStyle/>
                    <a:p>
                      <a:pPr algn="ctr"/>
                      <a:r>
                        <a:rPr lang="en-US" sz="1600" b="1" dirty="0" err="1">
                          <a:solidFill>
                            <a:schemeClr val="tx1">
                              <a:lumMod val="95000"/>
                              <a:lumOff val="5000"/>
                            </a:schemeClr>
                          </a:solidFill>
                          <a:effectLst>
                            <a:outerShdw blurRad="38100" dist="38100" dir="2700000" algn="tl">
                              <a:srgbClr val="000000">
                                <a:alpha val="43137"/>
                              </a:srgbClr>
                            </a:outerShdw>
                          </a:effectLst>
                        </a:rPr>
                        <a:t>GridSerchCV</a:t>
                      </a:r>
                      <a:endParaRPr lang="th-TH" sz="1600" b="1" dirty="0">
                        <a:solidFill>
                          <a:schemeClr val="tx1">
                            <a:lumMod val="95000"/>
                            <a:lumOff val="5000"/>
                          </a:schemeClr>
                        </a:solidFill>
                        <a:effectLst>
                          <a:outerShdw blurRad="38100" dist="38100" dir="2700000" algn="tl">
                            <a:srgbClr val="000000">
                              <a:alpha val="43137"/>
                            </a:srgbClr>
                          </a:outerShdw>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chemeClr val="tx1">
                              <a:lumMod val="95000"/>
                              <a:lumOff val="5000"/>
                            </a:schemeClr>
                          </a:solidFill>
                          <a:effectLst>
                            <a:outerShdw blurRad="38100" dist="38100" dir="2700000" algn="tl">
                              <a:srgbClr val="000000">
                                <a:alpha val="43137"/>
                              </a:srgbClr>
                            </a:outerShdw>
                          </a:effectLst>
                        </a:rPr>
                        <a:t>  </a:t>
                      </a:r>
                      <a:r>
                        <a:rPr lang="en-US" sz="1600" b="1" dirty="0" err="1">
                          <a:solidFill>
                            <a:schemeClr val="tx1">
                              <a:lumMod val="95000"/>
                              <a:lumOff val="5000"/>
                            </a:schemeClr>
                          </a:solidFill>
                          <a:effectLst>
                            <a:outerShdw blurRad="38100" dist="38100" dir="2700000" algn="tl">
                              <a:srgbClr val="000000">
                                <a:alpha val="43137"/>
                              </a:srgbClr>
                            </a:outerShdw>
                          </a:effectLst>
                        </a:rPr>
                        <a:t>ExtraTrees</a:t>
                      </a:r>
                      <a:r>
                        <a:rPr lang="en-US" sz="1600" b="1" dirty="0">
                          <a:solidFill>
                            <a:schemeClr val="tx1">
                              <a:lumMod val="95000"/>
                              <a:lumOff val="5000"/>
                            </a:schemeClr>
                          </a:solidFill>
                          <a:effectLst>
                            <a:outerShdw blurRad="38100" dist="38100" dir="2700000" algn="tl">
                              <a:srgbClr val="000000">
                                <a:alpha val="43137"/>
                              </a:srgbClr>
                            </a:outerShdw>
                          </a:effectLst>
                        </a:rPr>
                        <a:t> Classifier</a:t>
                      </a: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212575">
                <a:tc>
                  <a:txBody>
                    <a:bodyPr/>
                    <a:lstStyle/>
                    <a:p>
                      <a:pPr marL="0" lvl="0" indent="0" algn="l" rtl="0">
                        <a:spcBef>
                          <a:spcPts val="0"/>
                        </a:spcBef>
                        <a:spcAft>
                          <a:spcPts val="0"/>
                        </a:spcAft>
                        <a:buClr>
                          <a:schemeClr val="dk1"/>
                        </a:buClr>
                        <a:buSzPts val="1100"/>
                        <a:buFont typeface="Arial"/>
                        <a:buNone/>
                      </a:pPr>
                      <a:endParaRPr dirty="0">
                        <a:solidFill>
                          <a:schemeClr val="dk1"/>
                        </a:solidFill>
                        <a:latin typeface="Comic Neue"/>
                        <a:ea typeface="Comic Neue"/>
                        <a:cs typeface="Comic Neue"/>
                        <a:sym typeface="Comic Neue"/>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กล่องข้อความ 4">
            <a:extLst>
              <a:ext uri="{FF2B5EF4-FFF2-40B4-BE49-F238E27FC236}">
                <a16:creationId xmlns:a16="http://schemas.microsoft.com/office/drawing/2014/main" id="{0A8ECC31-1E93-A37D-65CE-A0BC22EDCFF9}"/>
              </a:ext>
            </a:extLst>
          </p:cNvPr>
          <p:cNvSpPr txBox="1"/>
          <p:nvPr/>
        </p:nvSpPr>
        <p:spPr>
          <a:xfrm>
            <a:off x="1466241" y="2326887"/>
            <a:ext cx="2676293" cy="1815882"/>
          </a:xfrm>
          <a:prstGeom prst="rect">
            <a:avLst/>
          </a:prstGeom>
          <a:noFill/>
        </p:spPr>
        <p:txBody>
          <a:bodyPr wrap="square" rtlCol="0">
            <a:spAutoFit/>
          </a:bodyPr>
          <a:lstStyle/>
          <a:p>
            <a:r>
              <a:rPr lang="en-US" b="1" dirty="0"/>
              <a:t>Best Parameters: </a:t>
            </a:r>
          </a:p>
          <a:p>
            <a:endParaRPr lang="en-US" dirty="0"/>
          </a:p>
          <a:p>
            <a:r>
              <a:rPr lang="en-US" dirty="0"/>
              <a:t>{'</a:t>
            </a:r>
            <a:r>
              <a:rPr lang="en-US" dirty="0" err="1"/>
              <a:t>tfidf</a:t>
            </a:r>
            <a:r>
              <a:rPr lang="en-US" dirty="0"/>
              <a:t>__</a:t>
            </a:r>
            <a:r>
              <a:rPr lang="en-US" dirty="0" err="1"/>
              <a:t>max_features</a:t>
            </a:r>
            <a:r>
              <a:rPr lang="en-US" dirty="0"/>
              <a:t>': 10000, </a:t>
            </a:r>
          </a:p>
          <a:p>
            <a:r>
              <a:rPr lang="en-US" dirty="0"/>
              <a:t>'</a:t>
            </a:r>
            <a:r>
              <a:rPr lang="en-US" dirty="0" err="1"/>
              <a:t>tfidf</a:t>
            </a:r>
            <a:r>
              <a:rPr lang="en-US" dirty="0"/>
              <a:t>__</a:t>
            </a:r>
            <a:r>
              <a:rPr lang="en-US" dirty="0" err="1"/>
              <a:t>ngram_range</a:t>
            </a:r>
            <a:r>
              <a:rPr lang="en-US" dirty="0"/>
              <a:t>': (1, 2),</a:t>
            </a:r>
          </a:p>
          <a:p>
            <a:r>
              <a:rPr lang="en-US" dirty="0"/>
              <a:t>'</a:t>
            </a:r>
            <a:r>
              <a:rPr lang="en-US" dirty="0" err="1"/>
              <a:t>tfidf</a:t>
            </a:r>
            <a:r>
              <a:rPr lang="en-US" dirty="0"/>
              <a:t>__norm': 'l1’, </a:t>
            </a:r>
          </a:p>
          <a:p>
            <a:r>
              <a:rPr lang="en-US" dirty="0"/>
              <a:t>'</a:t>
            </a:r>
            <a:r>
              <a:rPr lang="en-US" dirty="0" err="1"/>
              <a:t>tfidf</a:t>
            </a:r>
            <a:r>
              <a:rPr lang="en-US" dirty="0"/>
              <a:t>__</a:t>
            </a:r>
            <a:r>
              <a:rPr lang="en-US" dirty="0" err="1"/>
              <a:t>smooth_idf</a:t>
            </a:r>
            <a:r>
              <a:rPr lang="en-US" dirty="0"/>
              <a:t>': True, </a:t>
            </a:r>
          </a:p>
          <a:p>
            <a:r>
              <a:rPr lang="en-US" dirty="0"/>
              <a:t>'</a:t>
            </a:r>
            <a:r>
              <a:rPr lang="en-US" dirty="0" err="1"/>
              <a:t>tfidf</a:t>
            </a:r>
            <a:r>
              <a:rPr lang="en-US" dirty="0"/>
              <a:t>__</a:t>
            </a:r>
            <a:r>
              <a:rPr lang="en-US" dirty="0" err="1"/>
              <a:t>sublinear_tf</a:t>
            </a:r>
            <a:r>
              <a:rPr lang="en-US" dirty="0"/>
              <a:t>': True, </a:t>
            </a:r>
          </a:p>
          <a:p>
            <a:r>
              <a:rPr lang="en-US" dirty="0"/>
              <a:t>'</a:t>
            </a:r>
            <a:r>
              <a:rPr lang="en-US" dirty="0" err="1"/>
              <a:t>tfidf</a:t>
            </a:r>
            <a:r>
              <a:rPr lang="en-US" dirty="0"/>
              <a:t>__</a:t>
            </a:r>
            <a:r>
              <a:rPr lang="en-US" dirty="0" err="1"/>
              <a:t>use_idf</a:t>
            </a:r>
            <a:r>
              <a:rPr lang="en-US" dirty="0"/>
              <a:t>': True}</a:t>
            </a:r>
          </a:p>
        </p:txBody>
      </p:sp>
      <p:sp>
        <p:nvSpPr>
          <p:cNvPr id="6" name="กล่องข้อความ 5">
            <a:extLst>
              <a:ext uri="{FF2B5EF4-FFF2-40B4-BE49-F238E27FC236}">
                <a16:creationId xmlns:a16="http://schemas.microsoft.com/office/drawing/2014/main" id="{0078984A-23DB-5503-78CA-287CECF32D49}"/>
              </a:ext>
            </a:extLst>
          </p:cNvPr>
          <p:cNvSpPr txBox="1"/>
          <p:nvPr/>
        </p:nvSpPr>
        <p:spPr>
          <a:xfrm>
            <a:off x="5048278" y="2326887"/>
            <a:ext cx="2334322" cy="1384995"/>
          </a:xfrm>
          <a:prstGeom prst="rect">
            <a:avLst/>
          </a:prstGeom>
          <a:noFill/>
        </p:spPr>
        <p:txBody>
          <a:bodyPr wrap="square" rtlCol="0">
            <a:spAutoFit/>
          </a:bodyPr>
          <a:lstStyle/>
          <a:p>
            <a:r>
              <a:rPr lang="en-US" b="1" dirty="0"/>
              <a:t>Best Parameters: </a:t>
            </a:r>
          </a:p>
          <a:p>
            <a:endParaRPr lang="en-US" dirty="0"/>
          </a:p>
          <a:p>
            <a:r>
              <a:rPr lang="en-US" dirty="0"/>
              <a:t>{'</a:t>
            </a:r>
            <a:r>
              <a:rPr lang="en-US" dirty="0" err="1"/>
              <a:t>clf</a:t>
            </a:r>
            <a:r>
              <a:rPr lang="en-US" dirty="0"/>
              <a:t>__</a:t>
            </a:r>
            <a:r>
              <a:rPr lang="en-US" dirty="0" err="1"/>
              <a:t>max_depth</a:t>
            </a:r>
            <a:r>
              <a:rPr lang="en-US" dirty="0"/>
              <a:t>': None, '</a:t>
            </a:r>
            <a:r>
              <a:rPr lang="en-US" dirty="0" err="1"/>
              <a:t>clf</a:t>
            </a:r>
            <a:r>
              <a:rPr lang="en-US" dirty="0"/>
              <a:t>__</a:t>
            </a:r>
            <a:r>
              <a:rPr lang="en-US" dirty="0" err="1"/>
              <a:t>min_samples_leaf</a:t>
            </a:r>
            <a:r>
              <a:rPr lang="en-US" dirty="0"/>
              <a:t>': 2, '</a:t>
            </a:r>
            <a:r>
              <a:rPr lang="en-US" dirty="0" err="1"/>
              <a:t>clf</a:t>
            </a:r>
            <a:r>
              <a:rPr lang="en-US" dirty="0"/>
              <a:t>__</a:t>
            </a:r>
            <a:r>
              <a:rPr lang="en-US" dirty="0" err="1"/>
              <a:t>min_samples_split</a:t>
            </a:r>
            <a:r>
              <a:rPr lang="en-US" dirty="0"/>
              <a:t>': 2, '</a:t>
            </a:r>
            <a:r>
              <a:rPr lang="en-US" dirty="0" err="1"/>
              <a:t>clf</a:t>
            </a:r>
            <a:r>
              <a:rPr lang="en-US" dirty="0"/>
              <a:t>__</a:t>
            </a:r>
            <a:r>
              <a:rPr lang="en-US" dirty="0" err="1"/>
              <a:t>n_estimators</a:t>
            </a:r>
            <a:r>
              <a:rPr lang="en-US" dirty="0"/>
              <a:t>': 50}</a:t>
            </a:r>
          </a:p>
        </p:txBody>
      </p:sp>
    </p:spTree>
    <p:extLst>
      <p:ext uri="{BB962C8B-B14F-4D97-AF65-F5344CB8AC3E}">
        <p14:creationId xmlns:p14="http://schemas.microsoft.com/office/powerpoint/2010/main" val="3933006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BC8B8285-A86A-2DF6-9267-56872E351233}"/>
              </a:ext>
            </a:extLst>
          </p:cNvPr>
          <p:cNvSpPr>
            <a:spLocks noGrp="1"/>
          </p:cNvSpPr>
          <p:nvPr>
            <p:ph type="title"/>
          </p:nvPr>
        </p:nvSpPr>
        <p:spPr/>
        <p:txBody>
          <a:bodyPr/>
          <a:lstStyle/>
          <a:p>
            <a:endParaRPr lang="en-US"/>
          </a:p>
        </p:txBody>
      </p:sp>
      <p:graphicFrame>
        <p:nvGraphicFramePr>
          <p:cNvPr id="4" name="ตาราง 3">
            <a:extLst>
              <a:ext uri="{FF2B5EF4-FFF2-40B4-BE49-F238E27FC236}">
                <a16:creationId xmlns:a16="http://schemas.microsoft.com/office/drawing/2014/main" id="{FFE18142-557B-A022-8F60-B01E96B1D7D1}"/>
              </a:ext>
            </a:extLst>
          </p:cNvPr>
          <p:cNvGraphicFramePr>
            <a:graphicFrameLocks noGrp="1"/>
          </p:cNvGraphicFramePr>
          <p:nvPr>
            <p:extLst>
              <p:ext uri="{D42A27DB-BD31-4B8C-83A1-F6EECF244321}">
                <p14:modId xmlns:p14="http://schemas.microsoft.com/office/powerpoint/2010/main" val="967248256"/>
              </p:ext>
            </p:extLst>
          </p:nvPr>
        </p:nvGraphicFramePr>
        <p:xfrm>
          <a:off x="2222809" y="1605776"/>
          <a:ext cx="4505094" cy="2719212"/>
        </p:xfrm>
        <a:graphic>
          <a:graphicData uri="http://schemas.openxmlformats.org/drawingml/2006/table">
            <a:tbl>
              <a:tblPr firstRow="1" bandRow="1">
                <a:tableStyleId>{B795312A-C7AE-4F1A-A8C2-FBCCBB7F17A0}</a:tableStyleId>
              </a:tblPr>
              <a:tblGrid>
                <a:gridCol w="1546303">
                  <a:extLst>
                    <a:ext uri="{9D8B030D-6E8A-4147-A177-3AD203B41FA5}">
                      <a16:colId xmlns:a16="http://schemas.microsoft.com/office/drawing/2014/main" val="1215903339"/>
                    </a:ext>
                  </a:extLst>
                </a:gridCol>
                <a:gridCol w="1457093">
                  <a:extLst>
                    <a:ext uri="{9D8B030D-6E8A-4147-A177-3AD203B41FA5}">
                      <a16:colId xmlns:a16="http://schemas.microsoft.com/office/drawing/2014/main" val="2104544669"/>
                    </a:ext>
                  </a:extLst>
                </a:gridCol>
                <a:gridCol w="1501698">
                  <a:extLst>
                    <a:ext uri="{9D8B030D-6E8A-4147-A177-3AD203B41FA5}">
                      <a16:colId xmlns:a16="http://schemas.microsoft.com/office/drawing/2014/main" val="1551289714"/>
                    </a:ext>
                  </a:extLst>
                </a:gridCol>
              </a:tblGrid>
              <a:tr h="568877">
                <a:tc>
                  <a:txBody>
                    <a:bodyPr/>
                    <a:lstStyle/>
                    <a:p>
                      <a:pPr algn="ctr">
                        <a:lnSpc>
                          <a:spcPct val="200000"/>
                        </a:lnSpc>
                      </a:pPr>
                      <a:r>
                        <a:rPr lang="en-US" b="1" dirty="0"/>
                        <a:t>Model:</a:t>
                      </a:r>
                    </a:p>
                  </a:txBody>
                  <a:tcPr>
                    <a:solidFill>
                      <a:schemeClr val="tx2"/>
                    </a:solidFill>
                  </a:tcPr>
                </a:tc>
                <a:tc>
                  <a:txBody>
                    <a:bodyPr/>
                    <a:lstStyle/>
                    <a:p>
                      <a:pPr algn="ctr"/>
                      <a:r>
                        <a:rPr lang="en-US" b="1" dirty="0" err="1"/>
                        <a:t>ExtraTrees</a:t>
                      </a:r>
                      <a:endParaRPr lang="en-US" b="1" dirty="0"/>
                    </a:p>
                    <a:p>
                      <a:pPr algn="ctr"/>
                      <a:r>
                        <a:rPr lang="en-US" b="1" dirty="0"/>
                        <a:t>Classifier</a:t>
                      </a:r>
                    </a:p>
                  </a:txBody>
                  <a:tcPr>
                    <a:solidFill>
                      <a:schemeClr val="tx2"/>
                    </a:solidFill>
                  </a:tcPr>
                </a:tc>
                <a:tc>
                  <a:txBody>
                    <a:bodyPr/>
                    <a:lstStyle/>
                    <a:p>
                      <a:pPr algn="ctr"/>
                      <a:r>
                        <a:rPr lang="en-US" b="1" dirty="0" err="1"/>
                        <a:t>ExtraTrees</a:t>
                      </a:r>
                      <a:endParaRPr lang="en-US" b="1" dirty="0"/>
                    </a:p>
                    <a:p>
                      <a:pPr algn="ctr"/>
                      <a:r>
                        <a:rPr lang="en-US" b="1" dirty="0"/>
                        <a:t>Classifier</a:t>
                      </a:r>
                    </a:p>
                  </a:txBody>
                  <a:tcPr>
                    <a:solidFill>
                      <a:schemeClr val="tx2"/>
                    </a:solidFill>
                  </a:tcPr>
                </a:tc>
                <a:extLst>
                  <a:ext uri="{0D108BD9-81ED-4DB2-BD59-A6C34878D82A}">
                    <a16:rowId xmlns:a16="http://schemas.microsoft.com/office/drawing/2014/main" val="2023684947"/>
                  </a:ext>
                </a:extLst>
              </a:tr>
              <a:tr h="361233">
                <a:tc>
                  <a:txBody>
                    <a:bodyPr/>
                    <a:lstStyle/>
                    <a:p>
                      <a:pPr algn="l"/>
                      <a:r>
                        <a:rPr lang="en-US" b="1" dirty="0">
                          <a:solidFill>
                            <a:schemeClr val="tx1">
                              <a:lumMod val="85000"/>
                              <a:lumOff val="15000"/>
                            </a:schemeClr>
                          </a:solidFill>
                        </a:rPr>
                        <a:t>Vectorization: </a:t>
                      </a:r>
                    </a:p>
                  </a:txBody>
                  <a:tcPr>
                    <a:solidFill>
                      <a:schemeClr val="bg2"/>
                    </a:solidFill>
                  </a:tcPr>
                </a:tc>
                <a:tc>
                  <a:txBody>
                    <a:bodyPr/>
                    <a:lstStyle/>
                    <a:p>
                      <a:pPr algn="ctr"/>
                      <a:r>
                        <a:rPr lang="en-US" dirty="0"/>
                        <a:t>TF-IDF</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TF-IDF </a:t>
                      </a:r>
                    </a:p>
                  </a:txBody>
                  <a:tcPr/>
                </a:tc>
                <a:extLst>
                  <a:ext uri="{0D108BD9-81ED-4DB2-BD59-A6C34878D82A}">
                    <a16:rowId xmlns:a16="http://schemas.microsoft.com/office/drawing/2014/main" val="3866828964"/>
                  </a:ext>
                </a:extLst>
              </a:tr>
              <a:tr h="361233">
                <a:tc>
                  <a:txBody>
                    <a:bodyPr/>
                    <a:lstStyle/>
                    <a:p>
                      <a:pPr algn="l"/>
                      <a:r>
                        <a:rPr lang="en-US" b="1" dirty="0">
                          <a:solidFill>
                            <a:schemeClr val="tx1">
                              <a:lumMod val="85000"/>
                              <a:lumOff val="15000"/>
                            </a:schemeClr>
                          </a:solidFill>
                        </a:rPr>
                        <a:t>Auto-tunning</a:t>
                      </a:r>
                    </a:p>
                  </a:txBody>
                  <a:tcPr>
                    <a:solidFill>
                      <a:schemeClr val="bg2"/>
                    </a:solidFill>
                  </a:tcPr>
                </a:tc>
                <a:tc>
                  <a:txBody>
                    <a:bodyPr/>
                    <a:lstStyle/>
                    <a:p>
                      <a:pPr algn="ctr"/>
                      <a:r>
                        <a:rPr lang="en-US" dirty="0"/>
                        <a:t>YES</a:t>
                      </a:r>
                    </a:p>
                  </a:txBody>
                  <a:tcPr/>
                </a:tc>
                <a:tc>
                  <a:txBody>
                    <a:bodyPr/>
                    <a:lstStyle/>
                    <a:p>
                      <a:pPr algn="ctr"/>
                      <a:r>
                        <a:rPr lang="en-US" dirty="0"/>
                        <a:t>NO</a:t>
                      </a:r>
                    </a:p>
                  </a:txBody>
                  <a:tcPr/>
                </a:tc>
                <a:extLst>
                  <a:ext uri="{0D108BD9-81ED-4DB2-BD59-A6C34878D82A}">
                    <a16:rowId xmlns:a16="http://schemas.microsoft.com/office/drawing/2014/main" val="3196209469"/>
                  </a:ext>
                </a:extLst>
              </a:tr>
              <a:tr h="344170">
                <a:tc>
                  <a:txBody>
                    <a:bodyPr/>
                    <a:lstStyle/>
                    <a:p>
                      <a:pPr algn="l"/>
                      <a:r>
                        <a:rPr lang="en-US" b="1" dirty="0">
                          <a:solidFill>
                            <a:schemeClr val="tx1">
                              <a:lumMod val="85000"/>
                              <a:lumOff val="15000"/>
                            </a:schemeClr>
                          </a:solidFill>
                        </a:rPr>
                        <a:t>CV Folds: </a:t>
                      </a:r>
                    </a:p>
                  </a:txBody>
                  <a:tcPr>
                    <a:solidFill>
                      <a:schemeClr val="bg2"/>
                    </a:solidFill>
                  </a:tcPr>
                </a:tc>
                <a:tc>
                  <a:txBody>
                    <a:bodyPr/>
                    <a:lstStyle/>
                    <a:p>
                      <a:pPr algn="ctr"/>
                      <a:r>
                        <a:rPr lang="en-US" dirty="0"/>
                        <a:t>5</a:t>
                      </a:r>
                    </a:p>
                  </a:txBody>
                  <a:tcPr/>
                </a:tc>
                <a:tc>
                  <a:txBody>
                    <a:bodyPr/>
                    <a:lstStyle/>
                    <a:p>
                      <a:pPr algn="ctr"/>
                      <a:r>
                        <a:rPr lang="en-US" dirty="0"/>
                        <a:t>5</a:t>
                      </a:r>
                    </a:p>
                  </a:txBody>
                  <a:tcPr/>
                </a:tc>
                <a:extLst>
                  <a:ext uri="{0D108BD9-81ED-4DB2-BD59-A6C34878D82A}">
                    <a16:rowId xmlns:a16="http://schemas.microsoft.com/office/drawing/2014/main" val="652133111"/>
                  </a:ext>
                </a:extLst>
              </a:tr>
              <a:tr h="361233">
                <a:tc>
                  <a:txBody>
                    <a:bodyPr/>
                    <a:lstStyle/>
                    <a:p>
                      <a:pPr algn="l"/>
                      <a:r>
                        <a:rPr lang="en-US" b="1" dirty="0">
                          <a:solidFill>
                            <a:schemeClr val="tx1">
                              <a:lumMod val="85000"/>
                              <a:lumOff val="15000"/>
                            </a:schemeClr>
                          </a:solidFill>
                        </a:rPr>
                        <a:t>Train accuracy:</a:t>
                      </a:r>
                    </a:p>
                  </a:txBody>
                  <a:tcPr>
                    <a:solidFill>
                      <a:schemeClr val="bg2"/>
                    </a:solidFill>
                  </a:tcPr>
                </a:tc>
                <a:tc>
                  <a:txBody>
                    <a:bodyPr/>
                    <a:lstStyle/>
                    <a:p>
                      <a:pPr algn="ctr"/>
                      <a:r>
                        <a:rPr lang="en-US" dirty="0"/>
                        <a:t>1.00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1.00</a:t>
                      </a:r>
                    </a:p>
                  </a:txBody>
                  <a:tcPr/>
                </a:tc>
                <a:extLst>
                  <a:ext uri="{0D108BD9-81ED-4DB2-BD59-A6C34878D82A}">
                    <a16:rowId xmlns:a16="http://schemas.microsoft.com/office/drawing/2014/main" val="366547975"/>
                  </a:ext>
                </a:extLst>
              </a:tr>
              <a:tr h="361233">
                <a:tc>
                  <a:txBody>
                    <a:bodyPr/>
                    <a:lstStyle/>
                    <a:p>
                      <a:pPr algn="l"/>
                      <a:r>
                        <a:rPr lang="en-US" b="1" dirty="0">
                          <a:solidFill>
                            <a:schemeClr val="tx1">
                              <a:lumMod val="85000"/>
                              <a:lumOff val="15000"/>
                            </a:schemeClr>
                          </a:solidFill>
                        </a:rPr>
                        <a:t>Test accuracy:</a:t>
                      </a:r>
                    </a:p>
                  </a:txBody>
                  <a:tcPr>
                    <a:solidFill>
                      <a:schemeClr val="bg2"/>
                    </a:solidFill>
                  </a:tcPr>
                </a:tc>
                <a:tc>
                  <a:txBody>
                    <a:bodyPr/>
                    <a:lstStyle/>
                    <a:p>
                      <a:pPr algn="ctr"/>
                      <a:r>
                        <a:rPr lang="en-US" dirty="0"/>
                        <a:t>0.88</a:t>
                      </a:r>
                    </a:p>
                  </a:txBody>
                  <a:tcPr/>
                </a:tc>
                <a:tc>
                  <a:txBody>
                    <a:bodyPr/>
                    <a:lstStyle/>
                    <a:p>
                      <a:pPr algn="ctr"/>
                      <a:r>
                        <a:rPr lang="en-US" dirty="0"/>
                        <a:t>0.92</a:t>
                      </a:r>
                    </a:p>
                  </a:txBody>
                  <a:tcPr/>
                </a:tc>
                <a:extLst>
                  <a:ext uri="{0D108BD9-81ED-4DB2-BD59-A6C34878D82A}">
                    <a16:rowId xmlns:a16="http://schemas.microsoft.com/office/drawing/2014/main" val="1400169785"/>
                  </a:ext>
                </a:extLst>
              </a:tr>
              <a:tr h="361233">
                <a:tc>
                  <a:txBody>
                    <a:bodyPr/>
                    <a:lstStyle/>
                    <a:p>
                      <a:pPr algn="l"/>
                      <a:r>
                        <a:rPr lang="en-US" b="1" dirty="0">
                          <a:solidFill>
                            <a:schemeClr val="tx1">
                              <a:lumMod val="85000"/>
                              <a:lumOff val="15000"/>
                            </a:schemeClr>
                          </a:solidFill>
                        </a:rPr>
                        <a:t>Test Macro F1:</a:t>
                      </a:r>
                    </a:p>
                  </a:txBody>
                  <a:tcPr>
                    <a:solidFill>
                      <a:schemeClr val="bg2"/>
                    </a:solidFill>
                  </a:tcPr>
                </a:tc>
                <a:tc>
                  <a:txBody>
                    <a:bodyPr/>
                    <a:lstStyle/>
                    <a:p>
                      <a:pPr algn="ctr"/>
                      <a:r>
                        <a:rPr lang="en-US" dirty="0"/>
                        <a:t>0.88</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0.92</a:t>
                      </a:r>
                    </a:p>
                  </a:txBody>
                  <a:tcPr/>
                </a:tc>
                <a:extLst>
                  <a:ext uri="{0D108BD9-81ED-4DB2-BD59-A6C34878D82A}">
                    <a16:rowId xmlns:a16="http://schemas.microsoft.com/office/drawing/2014/main" val="3659910066"/>
                  </a:ext>
                </a:extLst>
              </a:tr>
            </a:tbl>
          </a:graphicData>
        </a:graphic>
      </p:graphicFrame>
    </p:spTree>
    <p:extLst>
      <p:ext uri="{BB962C8B-B14F-4D97-AF65-F5344CB8AC3E}">
        <p14:creationId xmlns:p14="http://schemas.microsoft.com/office/powerpoint/2010/main" val="3110041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11A5C4AA-8253-C11C-B6A7-666505595061}"/>
              </a:ext>
            </a:extLst>
          </p:cNvPr>
          <p:cNvSpPr>
            <a:spLocks noGrp="1"/>
          </p:cNvSpPr>
          <p:nvPr>
            <p:ph type="title"/>
          </p:nvPr>
        </p:nvSpPr>
        <p:spPr/>
        <p:txBody>
          <a:bodyPr/>
          <a:lstStyle/>
          <a:p>
            <a:endParaRPr lang="en-US"/>
          </a:p>
        </p:txBody>
      </p:sp>
      <p:sp>
        <p:nvSpPr>
          <p:cNvPr id="3" name="Google Shape;728;p65">
            <a:extLst>
              <a:ext uri="{FF2B5EF4-FFF2-40B4-BE49-F238E27FC236}">
                <a16:creationId xmlns:a16="http://schemas.microsoft.com/office/drawing/2014/main" id="{E5A88B16-DBD7-3C75-83E0-DD9D2A97BFA2}"/>
              </a:ext>
            </a:extLst>
          </p:cNvPr>
          <p:cNvSpPr txBox="1">
            <a:spLocks/>
          </p:cNvSpPr>
          <p:nvPr/>
        </p:nvSpPr>
        <p:spPr>
          <a:xfrm>
            <a:off x="788020" y="445025"/>
            <a:ext cx="763598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1pPr>
            <a:lvl2pPr marR="0" lvl="1"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2pPr>
            <a:lvl3pPr marR="0" lvl="2"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3pPr>
            <a:lvl4pPr marR="0" lvl="3"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4pPr>
            <a:lvl5pPr marR="0" lvl="4"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5pPr>
            <a:lvl6pPr marR="0" lvl="5"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6pPr>
            <a:lvl7pPr marR="0" lvl="6"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7pPr>
            <a:lvl8pPr marR="0" lvl="7"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8pPr>
            <a:lvl9pPr marR="0" lvl="8" algn="ctr" rtl="0">
              <a:lnSpc>
                <a:spcPct val="100000"/>
              </a:lnSpc>
              <a:spcBef>
                <a:spcPts val="0"/>
              </a:spcBef>
              <a:spcAft>
                <a:spcPts val="0"/>
              </a:spcAft>
              <a:buClr>
                <a:schemeClr val="lt1"/>
              </a:buClr>
              <a:buSzPts val="3200"/>
              <a:buFont typeface="Boogaloo"/>
              <a:buNone/>
              <a:defRPr sz="3200" b="1" i="0" u="none" strike="noStrike" cap="none">
                <a:solidFill>
                  <a:schemeClr val="lt1"/>
                </a:solidFill>
                <a:latin typeface="Boogaloo"/>
                <a:ea typeface="Boogaloo"/>
                <a:cs typeface="Boogaloo"/>
                <a:sym typeface="Boogaloo"/>
              </a:defRPr>
            </a:lvl9pPr>
          </a:lstStyle>
          <a:p>
            <a:r>
              <a:rPr lang="en-US" sz="3000"/>
              <a:t>Automation Fine-tuning TF-IDF + ExtraTreesClassifier</a:t>
            </a:r>
            <a:endParaRPr lang="en-US" sz="3000" dirty="0"/>
          </a:p>
        </p:txBody>
      </p:sp>
      <p:pic>
        <p:nvPicPr>
          <p:cNvPr id="5" name="รูปภาพ 4">
            <a:extLst>
              <a:ext uri="{FF2B5EF4-FFF2-40B4-BE49-F238E27FC236}">
                <a16:creationId xmlns:a16="http://schemas.microsoft.com/office/drawing/2014/main" id="{0B93934C-9B09-EEB2-E7C4-C92BC80E139D}"/>
              </a:ext>
            </a:extLst>
          </p:cNvPr>
          <p:cNvPicPr>
            <a:picLocks noChangeAspect="1"/>
          </p:cNvPicPr>
          <p:nvPr/>
        </p:nvPicPr>
        <p:blipFill>
          <a:blip r:embed="rId3"/>
          <a:stretch>
            <a:fillRect/>
          </a:stretch>
        </p:blipFill>
        <p:spPr>
          <a:xfrm>
            <a:off x="4783369" y="1711618"/>
            <a:ext cx="3287220" cy="2659660"/>
          </a:xfrm>
          <a:prstGeom prst="rect">
            <a:avLst/>
          </a:prstGeom>
        </p:spPr>
      </p:pic>
      <p:pic>
        <p:nvPicPr>
          <p:cNvPr id="6" name="รูปภาพ 5">
            <a:extLst>
              <a:ext uri="{FF2B5EF4-FFF2-40B4-BE49-F238E27FC236}">
                <a16:creationId xmlns:a16="http://schemas.microsoft.com/office/drawing/2014/main" id="{F008A1CE-ACCE-86A7-0CE4-70A9DD934411}"/>
              </a:ext>
            </a:extLst>
          </p:cNvPr>
          <p:cNvPicPr>
            <a:picLocks noChangeAspect="1"/>
          </p:cNvPicPr>
          <p:nvPr/>
        </p:nvPicPr>
        <p:blipFill rotWithShape="1">
          <a:blip r:embed="rId4"/>
          <a:srcRect t="2269"/>
          <a:stretch/>
        </p:blipFill>
        <p:spPr>
          <a:xfrm>
            <a:off x="1073411" y="1820167"/>
            <a:ext cx="3635651" cy="2528343"/>
          </a:xfrm>
          <a:prstGeom prst="rect">
            <a:avLst/>
          </a:prstGeom>
        </p:spPr>
      </p:pic>
      <p:sp>
        <p:nvSpPr>
          <p:cNvPr id="7" name="Google Shape;261;p36">
            <a:extLst>
              <a:ext uri="{FF2B5EF4-FFF2-40B4-BE49-F238E27FC236}">
                <a16:creationId xmlns:a16="http://schemas.microsoft.com/office/drawing/2014/main" id="{ABC45A3D-2C23-2352-FDF9-FC1DDE4E3F66}"/>
              </a:ext>
            </a:extLst>
          </p:cNvPr>
          <p:cNvSpPr txBox="1">
            <a:spLocks/>
          </p:cNvSpPr>
          <p:nvPr/>
        </p:nvSpPr>
        <p:spPr>
          <a:xfrm>
            <a:off x="4783369" y="1171122"/>
            <a:ext cx="3547088" cy="627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r>
              <a:rPr lang="en-US" b="1" dirty="0">
                <a:solidFill>
                  <a:schemeClr val="tx1">
                    <a:lumMod val="95000"/>
                    <a:lumOff val="5000"/>
                  </a:schemeClr>
                </a:solidFill>
                <a:effectLst>
                  <a:outerShdw blurRad="38100" dist="38100" dir="2700000" algn="tl">
                    <a:srgbClr val="000000">
                      <a:alpha val="43137"/>
                    </a:srgbClr>
                  </a:outerShdw>
                </a:effectLst>
              </a:rPr>
              <a:t>(Model not tuned)</a:t>
            </a:r>
            <a:endParaRPr lang="th-TH" b="1" dirty="0">
              <a:solidFill>
                <a:schemeClr val="tx1">
                  <a:lumMod val="95000"/>
                  <a:lumOff val="5000"/>
                </a:schemeClr>
              </a:solidFill>
              <a:effectLst>
                <a:outerShdw blurRad="38100" dist="38100" dir="2700000" algn="tl">
                  <a:srgbClr val="000000">
                    <a:alpha val="43137"/>
                  </a:srgbClr>
                </a:outerShdw>
              </a:effectLst>
            </a:endParaRPr>
          </a:p>
          <a:p>
            <a:r>
              <a:rPr lang="en-US" b="1" dirty="0">
                <a:solidFill>
                  <a:schemeClr val="tx1">
                    <a:lumMod val="95000"/>
                    <a:lumOff val="5000"/>
                  </a:schemeClr>
                </a:solidFill>
                <a:effectLst>
                  <a:outerShdw blurRad="38100" dist="38100" dir="2700000" algn="tl">
                    <a:srgbClr val="000000">
                      <a:alpha val="43137"/>
                    </a:srgbClr>
                  </a:outerShdw>
                </a:effectLst>
              </a:rPr>
              <a:t>TF-IDF + </a:t>
            </a:r>
            <a:r>
              <a:rPr lang="en-US" b="1" dirty="0" err="1">
                <a:solidFill>
                  <a:schemeClr val="tx1">
                    <a:lumMod val="95000"/>
                    <a:lumOff val="5000"/>
                  </a:schemeClr>
                </a:solidFill>
                <a:effectLst>
                  <a:outerShdw blurRad="38100" dist="38100" dir="2700000" algn="tl">
                    <a:srgbClr val="000000">
                      <a:alpha val="43137"/>
                    </a:srgbClr>
                  </a:outerShdw>
                </a:effectLst>
              </a:rPr>
              <a:t>ExtraTrees</a:t>
            </a:r>
            <a:r>
              <a:rPr lang="en-US" b="1" dirty="0">
                <a:solidFill>
                  <a:schemeClr val="tx1">
                    <a:lumMod val="95000"/>
                    <a:lumOff val="5000"/>
                  </a:schemeClr>
                </a:solidFill>
                <a:effectLst>
                  <a:outerShdw blurRad="38100" dist="38100" dir="2700000" algn="tl">
                    <a:srgbClr val="000000">
                      <a:alpha val="43137"/>
                    </a:srgbClr>
                  </a:outerShdw>
                </a:effectLst>
              </a:rPr>
              <a:t> Classifier</a:t>
            </a:r>
          </a:p>
          <a:p>
            <a:pPr marL="0" indent="0"/>
            <a:endParaRPr lang="en-US" b="1" dirty="0">
              <a:solidFill>
                <a:srgbClr val="C00000"/>
              </a:solidFill>
            </a:endParaRPr>
          </a:p>
        </p:txBody>
      </p:sp>
      <p:sp>
        <p:nvSpPr>
          <p:cNvPr id="8" name="Google Shape;261;p36">
            <a:extLst>
              <a:ext uri="{FF2B5EF4-FFF2-40B4-BE49-F238E27FC236}">
                <a16:creationId xmlns:a16="http://schemas.microsoft.com/office/drawing/2014/main" id="{DCC6D47A-B77B-ACBE-8350-6D0DA16406F9}"/>
              </a:ext>
            </a:extLst>
          </p:cNvPr>
          <p:cNvSpPr txBox="1">
            <a:spLocks/>
          </p:cNvSpPr>
          <p:nvPr/>
        </p:nvSpPr>
        <p:spPr>
          <a:xfrm>
            <a:off x="913896" y="1167524"/>
            <a:ext cx="3547088" cy="627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1pPr>
            <a:lvl2pPr marL="914400" marR="0" lvl="1"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2pPr>
            <a:lvl3pPr marL="1371600" marR="0" lvl="2"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3pPr>
            <a:lvl4pPr marL="1828800" marR="0" lvl="3"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4pPr>
            <a:lvl5pPr marL="2286000" marR="0" lvl="4"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5pPr>
            <a:lvl6pPr marL="2743200" marR="0" lvl="5"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6pPr>
            <a:lvl7pPr marL="3200400" marR="0" lvl="6"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7pPr>
            <a:lvl8pPr marL="3657600" marR="0" lvl="7"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8pPr>
            <a:lvl9pPr marL="4114800" marR="0" lvl="8" indent="-330200" algn="ctr" rtl="0">
              <a:lnSpc>
                <a:spcPct val="100000"/>
              </a:lnSpc>
              <a:spcBef>
                <a:spcPts val="0"/>
              </a:spcBef>
              <a:spcAft>
                <a:spcPts val="0"/>
              </a:spcAft>
              <a:buClr>
                <a:schemeClr val="dk1"/>
              </a:buClr>
              <a:buSzPts val="1600"/>
              <a:buFont typeface="Comic Neue"/>
              <a:buNone/>
              <a:defRPr sz="1600" b="0" i="0" u="none" strike="noStrike" cap="none">
                <a:solidFill>
                  <a:schemeClr val="dk1"/>
                </a:solidFill>
                <a:latin typeface="Comic Neue"/>
                <a:ea typeface="Comic Neue"/>
                <a:cs typeface="Comic Neue"/>
                <a:sym typeface="Comic Neue"/>
              </a:defRPr>
            </a:lvl9pPr>
          </a:lstStyle>
          <a:p>
            <a:r>
              <a:rPr lang="en-US" b="1" dirty="0">
                <a:solidFill>
                  <a:schemeClr val="tx1">
                    <a:lumMod val="95000"/>
                    <a:lumOff val="5000"/>
                  </a:schemeClr>
                </a:solidFill>
                <a:effectLst>
                  <a:outerShdw blurRad="38100" dist="38100" dir="2700000" algn="tl">
                    <a:srgbClr val="000000">
                      <a:alpha val="43137"/>
                    </a:srgbClr>
                  </a:outerShdw>
                </a:effectLst>
              </a:rPr>
              <a:t>(Model tuned)</a:t>
            </a:r>
            <a:endParaRPr lang="th-TH" b="1" dirty="0">
              <a:solidFill>
                <a:schemeClr val="tx1">
                  <a:lumMod val="95000"/>
                  <a:lumOff val="5000"/>
                </a:schemeClr>
              </a:solidFill>
              <a:effectLst>
                <a:outerShdw blurRad="38100" dist="38100" dir="2700000" algn="tl">
                  <a:srgbClr val="000000">
                    <a:alpha val="43137"/>
                  </a:srgbClr>
                </a:outerShdw>
              </a:effectLst>
            </a:endParaRPr>
          </a:p>
          <a:p>
            <a:r>
              <a:rPr lang="en-US" b="1" dirty="0">
                <a:solidFill>
                  <a:schemeClr val="tx1">
                    <a:lumMod val="95000"/>
                    <a:lumOff val="5000"/>
                  </a:schemeClr>
                </a:solidFill>
                <a:effectLst>
                  <a:outerShdw blurRad="38100" dist="38100" dir="2700000" algn="tl">
                    <a:srgbClr val="000000">
                      <a:alpha val="43137"/>
                    </a:srgbClr>
                  </a:outerShdw>
                </a:effectLst>
              </a:rPr>
              <a:t>TF-IDF + </a:t>
            </a:r>
            <a:r>
              <a:rPr lang="en-US" b="1" dirty="0" err="1">
                <a:solidFill>
                  <a:schemeClr val="tx1">
                    <a:lumMod val="95000"/>
                    <a:lumOff val="5000"/>
                  </a:schemeClr>
                </a:solidFill>
                <a:effectLst>
                  <a:outerShdw blurRad="38100" dist="38100" dir="2700000" algn="tl">
                    <a:srgbClr val="000000">
                      <a:alpha val="43137"/>
                    </a:srgbClr>
                  </a:outerShdw>
                </a:effectLst>
              </a:rPr>
              <a:t>ExtraTrees</a:t>
            </a:r>
            <a:r>
              <a:rPr lang="en-US" b="1" dirty="0">
                <a:solidFill>
                  <a:schemeClr val="tx1">
                    <a:lumMod val="95000"/>
                    <a:lumOff val="5000"/>
                  </a:schemeClr>
                </a:solidFill>
                <a:effectLst>
                  <a:outerShdw blurRad="38100" dist="38100" dir="2700000" algn="tl">
                    <a:srgbClr val="000000">
                      <a:alpha val="43137"/>
                    </a:srgbClr>
                  </a:outerShdw>
                </a:effectLst>
              </a:rPr>
              <a:t> Classifier</a:t>
            </a:r>
          </a:p>
          <a:p>
            <a:pPr marL="0" indent="0"/>
            <a:endParaRPr lang="en-US" b="1" dirty="0">
              <a:solidFill>
                <a:srgbClr val="C00000"/>
              </a:solidFill>
            </a:endParaRPr>
          </a:p>
        </p:txBody>
      </p:sp>
    </p:spTree>
    <p:extLst>
      <p:ext uri="{BB962C8B-B14F-4D97-AF65-F5344CB8AC3E}">
        <p14:creationId xmlns:p14="http://schemas.microsoft.com/office/powerpoint/2010/main" val="2711357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38"/>
          <p:cNvSpPr txBox="1">
            <a:spLocks noGrp="1"/>
          </p:cNvSpPr>
          <p:nvPr>
            <p:ph type="title"/>
          </p:nvPr>
        </p:nvSpPr>
        <p:spPr>
          <a:xfrm>
            <a:off x="2393850" y="2430150"/>
            <a:ext cx="435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Error analysis</a:t>
            </a:r>
          </a:p>
        </p:txBody>
      </p:sp>
      <p:sp>
        <p:nvSpPr>
          <p:cNvPr id="288" name="Google Shape;288;p38"/>
          <p:cNvSpPr txBox="1">
            <a:spLocks noGrp="1"/>
          </p:cNvSpPr>
          <p:nvPr>
            <p:ph type="title" idx="2"/>
          </p:nvPr>
        </p:nvSpPr>
        <p:spPr>
          <a:xfrm>
            <a:off x="876800" y="463725"/>
            <a:ext cx="1861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3" name="ชื่อเรื่องรอง 2">
            <a:extLst>
              <a:ext uri="{FF2B5EF4-FFF2-40B4-BE49-F238E27FC236}">
                <a16:creationId xmlns:a16="http://schemas.microsoft.com/office/drawing/2014/main" id="{A11526F7-BAD8-F27C-3737-6A7109C37BD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56442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Error Analysis</a:t>
            </a:r>
            <a:endParaRPr dirty="0"/>
          </a:p>
        </p:txBody>
      </p:sp>
      <p:sp>
        <p:nvSpPr>
          <p:cNvPr id="421" name="Google Shape;421;p45"/>
          <p:cNvSpPr/>
          <p:nvPr/>
        </p:nvSpPr>
        <p:spPr>
          <a:xfrm>
            <a:off x="82188" y="3974088"/>
            <a:ext cx="1169424" cy="1169424"/>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ชื่อเรื่องรอง 2">
            <a:extLst>
              <a:ext uri="{FF2B5EF4-FFF2-40B4-BE49-F238E27FC236}">
                <a16:creationId xmlns:a16="http://schemas.microsoft.com/office/drawing/2014/main" id="{AA5DCCEB-89AA-6FDD-63C0-3414F228B4D8}"/>
              </a:ext>
            </a:extLst>
          </p:cNvPr>
          <p:cNvSpPr>
            <a:spLocks noGrp="1"/>
          </p:cNvSpPr>
          <p:nvPr>
            <p:ph type="subTitle" idx="1"/>
          </p:nvPr>
        </p:nvSpPr>
        <p:spPr/>
        <p:txBody>
          <a:bodyPr/>
          <a:lstStyle/>
          <a:p>
            <a:endParaRPr lang="en-US"/>
          </a:p>
        </p:txBody>
      </p:sp>
      <p:sp>
        <p:nvSpPr>
          <p:cNvPr id="5" name="ชื่อเรื่องรอง 4">
            <a:extLst>
              <a:ext uri="{FF2B5EF4-FFF2-40B4-BE49-F238E27FC236}">
                <a16:creationId xmlns:a16="http://schemas.microsoft.com/office/drawing/2014/main" id="{C2C72585-1D7E-5B97-7BBF-D8EEA7E6E360}"/>
              </a:ext>
            </a:extLst>
          </p:cNvPr>
          <p:cNvSpPr>
            <a:spLocks noGrp="1"/>
          </p:cNvSpPr>
          <p:nvPr>
            <p:ph type="subTitle" idx="2"/>
          </p:nvPr>
        </p:nvSpPr>
        <p:spPr/>
        <p:txBody>
          <a:bodyPr/>
          <a:lstStyle/>
          <a:p>
            <a:endParaRPr lang="en-US"/>
          </a:p>
        </p:txBody>
      </p:sp>
      <p:sp>
        <p:nvSpPr>
          <p:cNvPr id="7" name="ชื่อเรื่องรอง 6">
            <a:extLst>
              <a:ext uri="{FF2B5EF4-FFF2-40B4-BE49-F238E27FC236}">
                <a16:creationId xmlns:a16="http://schemas.microsoft.com/office/drawing/2014/main" id="{C127F27E-F98D-0165-9A73-FEEA8F67E2DE}"/>
              </a:ext>
            </a:extLst>
          </p:cNvPr>
          <p:cNvSpPr>
            <a:spLocks noGrp="1"/>
          </p:cNvSpPr>
          <p:nvPr>
            <p:ph type="subTitle" idx="3"/>
          </p:nvPr>
        </p:nvSpPr>
        <p:spPr/>
        <p:txBody>
          <a:bodyPr/>
          <a:lstStyle/>
          <a:p>
            <a:endParaRPr lang="en-US"/>
          </a:p>
        </p:txBody>
      </p:sp>
      <p:sp>
        <p:nvSpPr>
          <p:cNvPr id="9" name="ชื่อเรื่องรอง 8">
            <a:extLst>
              <a:ext uri="{FF2B5EF4-FFF2-40B4-BE49-F238E27FC236}">
                <a16:creationId xmlns:a16="http://schemas.microsoft.com/office/drawing/2014/main" id="{F09CB76B-9BC7-F97B-BDF6-18C2AD3D753B}"/>
              </a:ext>
            </a:extLst>
          </p:cNvPr>
          <p:cNvSpPr>
            <a:spLocks noGrp="1"/>
          </p:cNvSpPr>
          <p:nvPr>
            <p:ph type="subTitle" idx="4"/>
          </p:nvPr>
        </p:nvSpPr>
        <p:spPr/>
        <p:txBody>
          <a:bodyPr/>
          <a:lstStyle/>
          <a:p>
            <a:endParaRPr lang="en-US"/>
          </a:p>
        </p:txBody>
      </p:sp>
      <p:sp>
        <p:nvSpPr>
          <p:cNvPr id="11" name="ชื่อเรื่องรอง 10">
            <a:extLst>
              <a:ext uri="{FF2B5EF4-FFF2-40B4-BE49-F238E27FC236}">
                <a16:creationId xmlns:a16="http://schemas.microsoft.com/office/drawing/2014/main" id="{B3457E8B-64B4-8E58-3AE2-938FD3360FB3}"/>
              </a:ext>
            </a:extLst>
          </p:cNvPr>
          <p:cNvSpPr>
            <a:spLocks noGrp="1"/>
          </p:cNvSpPr>
          <p:nvPr>
            <p:ph type="subTitle" idx="5"/>
          </p:nvPr>
        </p:nvSpPr>
        <p:spPr/>
        <p:txBody>
          <a:bodyPr/>
          <a:lstStyle/>
          <a:p>
            <a:endParaRPr lang="en-US" dirty="0"/>
          </a:p>
        </p:txBody>
      </p:sp>
      <p:sp>
        <p:nvSpPr>
          <p:cNvPr id="13" name="ชื่อเรื่องรอง 12">
            <a:extLst>
              <a:ext uri="{FF2B5EF4-FFF2-40B4-BE49-F238E27FC236}">
                <a16:creationId xmlns:a16="http://schemas.microsoft.com/office/drawing/2014/main" id="{A1B1E20E-DE76-D31F-89F4-1C320F376ABC}"/>
              </a:ext>
            </a:extLst>
          </p:cNvPr>
          <p:cNvSpPr>
            <a:spLocks noGrp="1"/>
          </p:cNvSpPr>
          <p:nvPr>
            <p:ph type="subTitle" idx="6"/>
          </p:nvPr>
        </p:nvSpPr>
        <p:spPr/>
        <p:txBody>
          <a:bodyPr/>
          <a:lstStyle/>
          <a:p>
            <a:endParaRPr lang="en-US" dirty="0"/>
          </a:p>
        </p:txBody>
      </p:sp>
      <p:pic>
        <p:nvPicPr>
          <p:cNvPr id="15" name="รูปภาพ 14">
            <a:extLst>
              <a:ext uri="{FF2B5EF4-FFF2-40B4-BE49-F238E27FC236}">
                <a16:creationId xmlns:a16="http://schemas.microsoft.com/office/drawing/2014/main" id="{49C47F88-EFE2-59CE-AE74-C1A16B9060E8}"/>
              </a:ext>
            </a:extLst>
          </p:cNvPr>
          <p:cNvPicPr>
            <a:picLocks noChangeAspect="1"/>
          </p:cNvPicPr>
          <p:nvPr/>
        </p:nvPicPr>
        <p:blipFill>
          <a:blip r:embed="rId3"/>
          <a:stretch>
            <a:fillRect/>
          </a:stretch>
        </p:blipFill>
        <p:spPr>
          <a:xfrm>
            <a:off x="1584692" y="1506974"/>
            <a:ext cx="6187976" cy="701101"/>
          </a:xfrm>
          <a:prstGeom prst="rect">
            <a:avLst/>
          </a:prstGeom>
        </p:spPr>
      </p:pic>
      <p:pic>
        <p:nvPicPr>
          <p:cNvPr id="17" name="รูปภาพ 16">
            <a:extLst>
              <a:ext uri="{FF2B5EF4-FFF2-40B4-BE49-F238E27FC236}">
                <a16:creationId xmlns:a16="http://schemas.microsoft.com/office/drawing/2014/main" id="{55A3A64B-B03F-0ECE-A7A3-CCF9DC70B889}"/>
              </a:ext>
            </a:extLst>
          </p:cNvPr>
          <p:cNvPicPr>
            <a:picLocks noChangeAspect="1"/>
          </p:cNvPicPr>
          <p:nvPr/>
        </p:nvPicPr>
        <p:blipFill>
          <a:blip r:embed="rId4"/>
          <a:stretch>
            <a:fillRect/>
          </a:stretch>
        </p:blipFill>
        <p:spPr>
          <a:xfrm>
            <a:off x="1577071" y="2257186"/>
            <a:ext cx="6195597" cy="678239"/>
          </a:xfrm>
          <a:prstGeom prst="rect">
            <a:avLst/>
          </a:prstGeom>
        </p:spPr>
      </p:pic>
      <p:pic>
        <p:nvPicPr>
          <p:cNvPr id="19" name="รูปภาพ 18">
            <a:extLst>
              <a:ext uri="{FF2B5EF4-FFF2-40B4-BE49-F238E27FC236}">
                <a16:creationId xmlns:a16="http://schemas.microsoft.com/office/drawing/2014/main" id="{DCB187F8-691F-7D8B-EB30-0793936A177A}"/>
              </a:ext>
            </a:extLst>
          </p:cNvPr>
          <p:cNvPicPr>
            <a:picLocks noChangeAspect="1"/>
          </p:cNvPicPr>
          <p:nvPr/>
        </p:nvPicPr>
        <p:blipFill>
          <a:blip r:embed="rId5"/>
          <a:stretch>
            <a:fillRect/>
          </a:stretch>
        </p:blipFill>
        <p:spPr>
          <a:xfrm>
            <a:off x="1657135" y="2965095"/>
            <a:ext cx="4945809" cy="685859"/>
          </a:xfrm>
          <a:prstGeom prst="rect">
            <a:avLst/>
          </a:prstGeom>
        </p:spPr>
      </p:pic>
      <p:pic>
        <p:nvPicPr>
          <p:cNvPr id="21" name="รูปภาพ 20">
            <a:extLst>
              <a:ext uri="{FF2B5EF4-FFF2-40B4-BE49-F238E27FC236}">
                <a16:creationId xmlns:a16="http://schemas.microsoft.com/office/drawing/2014/main" id="{25BDCB41-F44B-EF55-BB19-E230786C00D9}"/>
              </a:ext>
            </a:extLst>
          </p:cNvPr>
          <p:cNvPicPr>
            <a:picLocks noChangeAspect="1"/>
          </p:cNvPicPr>
          <p:nvPr/>
        </p:nvPicPr>
        <p:blipFill>
          <a:blip r:embed="rId6"/>
          <a:stretch>
            <a:fillRect/>
          </a:stretch>
        </p:blipFill>
        <p:spPr>
          <a:xfrm>
            <a:off x="1640716" y="3680624"/>
            <a:ext cx="3977985" cy="685859"/>
          </a:xfrm>
          <a:prstGeom prst="rect">
            <a:avLst/>
          </a:prstGeom>
        </p:spPr>
      </p:pic>
    </p:spTree>
    <p:extLst>
      <p:ext uri="{BB962C8B-B14F-4D97-AF65-F5344CB8AC3E}">
        <p14:creationId xmlns:p14="http://schemas.microsoft.com/office/powerpoint/2010/main" val="67147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5"/>
          <p:cNvSpPr txBox="1">
            <a:spLocks noGrp="1"/>
          </p:cNvSpPr>
          <p:nvPr>
            <p:ph type="title"/>
          </p:nvPr>
        </p:nvSpPr>
        <p:spPr>
          <a:xfrm>
            <a:off x="2393850" y="2327300"/>
            <a:ext cx="435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Conclusion &amp;</a:t>
            </a:r>
            <a:br>
              <a:rPr lang="en-US" dirty="0"/>
            </a:br>
            <a:r>
              <a:rPr lang="en-US" dirty="0"/>
              <a:t>Recommendation</a:t>
            </a:r>
            <a:endParaRPr dirty="0"/>
          </a:p>
        </p:txBody>
      </p:sp>
      <p:sp>
        <p:nvSpPr>
          <p:cNvPr id="573" name="Google Shape;573;p55"/>
          <p:cNvSpPr txBox="1">
            <a:spLocks noGrp="1"/>
          </p:cNvSpPr>
          <p:nvPr>
            <p:ph type="title" idx="2"/>
          </p:nvPr>
        </p:nvSpPr>
        <p:spPr>
          <a:xfrm>
            <a:off x="5904400" y="463725"/>
            <a:ext cx="1861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1688936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9"/>
          <p:cNvSpPr txBox="1">
            <a:spLocks noGrp="1"/>
          </p:cNvSpPr>
          <p:nvPr>
            <p:ph type="subTitle" idx="1"/>
          </p:nvPr>
        </p:nvSpPr>
        <p:spPr>
          <a:xfrm>
            <a:off x="1899425" y="2675456"/>
            <a:ext cx="5345150" cy="15099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In conclusion, the implementation of the comic-themed toy classification model has significantly enhanced our toy shop's inventory management system. The integration of the pre-existing model for Marvel and DC comics has proven to be a valuable asset, automating the classification process and improving overall efficiency.</a:t>
            </a:r>
          </a:p>
        </p:txBody>
      </p:sp>
      <p:sp>
        <p:nvSpPr>
          <p:cNvPr id="294" name="Google Shape;294;p39"/>
          <p:cNvSpPr txBox="1">
            <a:spLocks noGrp="1"/>
          </p:cNvSpPr>
          <p:nvPr>
            <p:ph type="title"/>
          </p:nvPr>
        </p:nvSpPr>
        <p:spPr>
          <a:xfrm>
            <a:off x="1993650" y="1383637"/>
            <a:ext cx="5137500" cy="81369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Conclusion</a:t>
            </a:r>
            <a:endParaRPr dirty="0"/>
          </a:p>
        </p:txBody>
      </p:sp>
      <p:sp>
        <p:nvSpPr>
          <p:cNvPr id="295" name="Google Shape;295;p39"/>
          <p:cNvSpPr/>
          <p:nvPr/>
        </p:nvSpPr>
        <p:spPr>
          <a:xfrm>
            <a:off x="7662450" y="1205775"/>
            <a:ext cx="1169424" cy="1169424"/>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ชื่อเรื่องรอง 2">
            <a:extLst>
              <a:ext uri="{FF2B5EF4-FFF2-40B4-BE49-F238E27FC236}">
                <a16:creationId xmlns:a16="http://schemas.microsoft.com/office/drawing/2014/main" id="{6FEA650B-BE3B-AEA5-7817-1B5D0F487C3F}"/>
              </a:ext>
            </a:extLst>
          </p:cNvPr>
          <p:cNvSpPr>
            <a:spLocks noGrp="1"/>
          </p:cNvSpPr>
          <p:nvPr>
            <p:ph type="subTitle" idx="1"/>
          </p:nvPr>
        </p:nvSpPr>
        <p:spPr/>
        <p:txBody>
          <a:bodyPr/>
          <a:lstStyle/>
          <a:p>
            <a:pPr algn="l"/>
            <a:r>
              <a:rPr lang="en-US" dirty="0"/>
              <a:t>		Continuous Model Training: Given the dynamic nature of the toy market and the introduction of new comic-themed characters, it is recommended to periodically retrain the classification model. Regularly updating the model with new data will ensure its accuracy and relevance over time (CI/CD).</a:t>
            </a:r>
          </a:p>
          <a:p>
            <a:endParaRPr lang="en-US" dirty="0"/>
          </a:p>
        </p:txBody>
      </p:sp>
      <p:sp>
        <p:nvSpPr>
          <p:cNvPr id="4" name="Google Shape;294;p39">
            <a:extLst>
              <a:ext uri="{FF2B5EF4-FFF2-40B4-BE49-F238E27FC236}">
                <a16:creationId xmlns:a16="http://schemas.microsoft.com/office/drawing/2014/main" id="{44440A91-AA6D-4465-6BA2-96036AF4EDD2}"/>
              </a:ext>
            </a:extLst>
          </p:cNvPr>
          <p:cNvSpPr txBox="1">
            <a:spLocks noGrp="1"/>
          </p:cNvSpPr>
          <p:nvPr>
            <p:ph type="title"/>
          </p:nvPr>
        </p:nvSpPr>
        <p:spPr>
          <a:xfrm>
            <a:off x="1993650" y="1383637"/>
            <a:ext cx="5137500" cy="81369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Recommendations</a:t>
            </a:r>
            <a:endParaRPr dirty="0"/>
          </a:p>
        </p:txBody>
      </p:sp>
    </p:spTree>
    <p:extLst>
      <p:ext uri="{BB962C8B-B14F-4D97-AF65-F5344CB8AC3E}">
        <p14:creationId xmlns:p14="http://schemas.microsoft.com/office/powerpoint/2010/main" val="1794111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9"/>
          <p:cNvSpPr txBox="1">
            <a:spLocks noGrp="1"/>
          </p:cNvSpPr>
          <p:nvPr>
            <p:ph type="subTitle" idx="1"/>
          </p:nvPr>
        </p:nvSpPr>
        <p:spPr>
          <a:xfrm>
            <a:off x="1884556" y="2690324"/>
            <a:ext cx="5374888" cy="15099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Expand Feature Set: Consider expanding the feature set used by the model. This could include incorporating additional attributes such as toy dimensions, materials, and popularity trends (if any). Expanding the feature set may further improve the model's ability to distinguish between Marvel and DC characters.</a:t>
            </a:r>
          </a:p>
          <a:p>
            <a:pPr marL="0" lvl="0" indent="0" algn="l" rtl="0">
              <a:spcBef>
                <a:spcPts val="0"/>
              </a:spcBef>
              <a:spcAft>
                <a:spcPts val="0"/>
              </a:spcAft>
              <a:buNone/>
            </a:pPr>
            <a:endParaRPr lang="en-US" dirty="0"/>
          </a:p>
        </p:txBody>
      </p:sp>
      <p:sp>
        <p:nvSpPr>
          <p:cNvPr id="294" name="Google Shape;294;p39"/>
          <p:cNvSpPr txBox="1">
            <a:spLocks noGrp="1"/>
          </p:cNvSpPr>
          <p:nvPr>
            <p:ph type="title"/>
          </p:nvPr>
        </p:nvSpPr>
        <p:spPr>
          <a:xfrm>
            <a:off x="1993650" y="1383637"/>
            <a:ext cx="5137500" cy="81369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Limitation</a:t>
            </a:r>
            <a:endParaRPr dirty="0"/>
          </a:p>
        </p:txBody>
      </p:sp>
      <p:sp>
        <p:nvSpPr>
          <p:cNvPr id="295" name="Google Shape;295;p39"/>
          <p:cNvSpPr/>
          <p:nvPr/>
        </p:nvSpPr>
        <p:spPr>
          <a:xfrm>
            <a:off x="7662450" y="1205775"/>
            <a:ext cx="1169424" cy="1169424"/>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102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38"/>
          <p:cNvSpPr txBox="1">
            <a:spLocks noGrp="1"/>
          </p:cNvSpPr>
          <p:nvPr>
            <p:ph type="title"/>
          </p:nvPr>
        </p:nvSpPr>
        <p:spPr>
          <a:xfrm>
            <a:off x="2393850" y="2430150"/>
            <a:ext cx="435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 statement</a:t>
            </a:r>
            <a:br>
              <a:rPr lang="en-US" dirty="0"/>
            </a:br>
            <a:r>
              <a:rPr lang="en-US" dirty="0"/>
              <a:t>&amp; Objective</a:t>
            </a:r>
          </a:p>
        </p:txBody>
      </p:sp>
      <p:sp>
        <p:nvSpPr>
          <p:cNvPr id="288" name="Google Shape;288;p38"/>
          <p:cNvSpPr txBox="1">
            <a:spLocks noGrp="1"/>
          </p:cNvSpPr>
          <p:nvPr>
            <p:ph type="title" idx="2"/>
          </p:nvPr>
        </p:nvSpPr>
        <p:spPr>
          <a:xfrm>
            <a:off x="876800" y="463725"/>
            <a:ext cx="1861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 name="ชื่อเรื่องรอง 2">
            <a:extLst>
              <a:ext uri="{FF2B5EF4-FFF2-40B4-BE49-F238E27FC236}">
                <a16:creationId xmlns:a16="http://schemas.microsoft.com/office/drawing/2014/main" id="{A11526F7-BAD8-F27C-3737-6A7109C37BDF}"/>
              </a:ext>
            </a:extLst>
          </p:cNvPr>
          <p:cNvSpPr>
            <a:spLocks noGrp="1"/>
          </p:cNvSpPr>
          <p:nvPr>
            <p:ph type="subTitle" idx="1"/>
          </p:nvPr>
        </p:nvSpPr>
        <p:spPr/>
        <p:txBody>
          <a:bodyPr/>
          <a:lstStyle/>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9"/>
          <p:cNvSpPr txBox="1">
            <a:spLocks noGrp="1"/>
          </p:cNvSpPr>
          <p:nvPr>
            <p:ph type="title"/>
          </p:nvPr>
        </p:nvSpPr>
        <p:spPr>
          <a:xfrm>
            <a:off x="1388100" y="1243500"/>
            <a:ext cx="6367800" cy="26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statement</a:t>
            </a:r>
            <a:endParaRPr dirty="0"/>
          </a:p>
        </p:txBody>
      </p:sp>
      <p:sp>
        <p:nvSpPr>
          <p:cNvPr id="253" name="Google Shape;253;p35"/>
          <p:cNvSpPr txBox="1">
            <a:spLocks noGrp="1"/>
          </p:cNvSpPr>
          <p:nvPr>
            <p:ph type="body" idx="1"/>
          </p:nvPr>
        </p:nvSpPr>
        <p:spPr>
          <a:xfrm>
            <a:off x="814800" y="1345650"/>
            <a:ext cx="7514400" cy="31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	Our</a:t>
            </a:r>
            <a:r>
              <a:rPr lang="en-US" sz="1600" dirty="0">
                <a:solidFill>
                  <a:schemeClr val="dk1"/>
                </a:solidFill>
              </a:rPr>
              <a:t> toy shop specializes in selling a diverse range of comic-themed toys, including action figures, collectibles, and playsets inspired by popular characters from Marvel Comics and DC Comics. To enhance customer experience and streamline inventory management, you've decided to implement a classification model that can automatically categorize and label incoming comic-themed toys searching input from user which can be deployed in our product searching system.</a:t>
            </a:r>
          </a:p>
        </p:txBody>
      </p:sp>
      <p:sp>
        <p:nvSpPr>
          <p:cNvPr id="254" name="Google Shape;254;p35"/>
          <p:cNvSpPr/>
          <p:nvPr/>
        </p:nvSpPr>
        <p:spPr>
          <a:xfrm>
            <a:off x="305198" y="125201"/>
            <a:ext cx="829602" cy="829602"/>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p:nvPr/>
        </p:nvSpPr>
        <p:spPr>
          <a:xfrm rot="10800000">
            <a:off x="8009202" y="4188692"/>
            <a:ext cx="829602" cy="829602"/>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AB81FCFB-9976-30BE-1E87-32B3FA5D64CF}"/>
              </a:ext>
            </a:extLst>
          </p:cNvPr>
          <p:cNvSpPr>
            <a:spLocks noGrp="1"/>
          </p:cNvSpPr>
          <p:nvPr>
            <p:ph type="title"/>
          </p:nvPr>
        </p:nvSpPr>
        <p:spPr/>
        <p:txBody>
          <a:bodyPr/>
          <a:lstStyle/>
          <a:p>
            <a:r>
              <a:rPr lang="th-TH" dirty="0" err="1"/>
              <a:t>Objective</a:t>
            </a:r>
            <a:br>
              <a:rPr lang="th-TH" dirty="0"/>
            </a:br>
            <a:endParaRPr lang="en-US" dirty="0"/>
          </a:p>
        </p:txBody>
      </p:sp>
      <p:sp>
        <p:nvSpPr>
          <p:cNvPr id="4" name="Google Shape;253;p35">
            <a:extLst>
              <a:ext uri="{FF2B5EF4-FFF2-40B4-BE49-F238E27FC236}">
                <a16:creationId xmlns:a16="http://schemas.microsoft.com/office/drawing/2014/main" id="{9A19F4A1-F1F7-2405-B437-E1A11586211C}"/>
              </a:ext>
            </a:extLst>
          </p:cNvPr>
          <p:cNvSpPr txBox="1">
            <a:spLocks noGrp="1"/>
          </p:cNvSpPr>
          <p:nvPr>
            <p:ph type="body" idx="1"/>
          </p:nvPr>
        </p:nvSpPr>
        <p:spPr>
          <a:xfrm>
            <a:off x="814800" y="1345650"/>
            <a:ext cx="7514400" cy="31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	To d</a:t>
            </a:r>
            <a:r>
              <a:rPr lang="en-US" sz="1600" dirty="0">
                <a:solidFill>
                  <a:schemeClr val="dk1"/>
                </a:solidFill>
              </a:rPr>
              <a:t>evelop and deploy a classification model that accurately identifies whether a given comic-themed toy corresponds to Marvel Comics or DC Comics. The model should be integrated into the inventory management system of the toy shop to automate the classification process.</a:t>
            </a:r>
          </a:p>
          <a:p>
            <a:pPr marL="0" lvl="0" indent="0" algn="l" rtl="0">
              <a:spcBef>
                <a:spcPts val="0"/>
              </a:spcBef>
              <a:spcAft>
                <a:spcPts val="0"/>
              </a:spcAft>
              <a:buClr>
                <a:schemeClr val="dk1"/>
              </a:buClr>
              <a:buSzPts val="1100"/>
              <a:buFont typeface="Arial"/>
              <a:buNone/>
            </a:pPr>
            <a:endParaRPr lang="en-US" sz="1600" dirty="0"/>
          </a:p>
          <a:p>
            <a:pPr marL="0" indent="0">
              <a:buSzPts val="1100"/>
              <a:buNone/>
            </a:pPr>
            <a:r>
              <a:rPr lang="en-US" sz="1600" dirty="0">
                <a:solidFill>
                  <a:schemeClr val="dk1"/>
                </a:solidFill>
              </a:rPr>
              <a:t>	The model should achieve a high accuracy rate in classifying comic-themed toys into their respective Marvel or DC categories. The integration should result in a more efficient and accurate inventory management process, reducing manual effort and improving the overall user experience.</a:t>
            </a:r>
          </a:p>
          <a:p>
            <a:pPr marL="0" lvl="0" indent="0" algn="l" rtl="0">
              <a:spcBef>
                <a:spcPts val="0"/>
              </a:spcBef>
              <a:spcAft>
                <a:spcPts val="0"/>
              </a:spcAft>
              <a:buClr>
                <a:schemeClr val="dk1"/>
              </a:buClr>
              <a:buSzPts val="1100"/>
              <a:buFont typeface="Arial"/>
              <a:buNone/>
            </a:pPr>
            <a:endParaRPr lang="en-US" sz="1600" dirty="0">
              <a:solidFill>
                <a:schemeClr val="dk1"/>
              </a:solidFill>
            </a:endParaRPr>
          </a:p>
          <a:p>
            <a:pPr marL="0" lvl="0" indent="0" algn="l" rtl="0">
              <a:spcBef>
                <a:spcPts val="0"/>
              </a:spcBef>
              <a:spcAft>
                <a:spcPts val="0"/>
              </a:spcAft>
              <a:buClr>
                <a:schemeClr val="dk1"/>
              </a:buClr>
              <a:buSzPts val="1100"/>
              <a:buFont typeface="Arial"/>
              <a:buNone/>
            </a:pPr>
            <a:endParaRPr lang="en-US" sz="1600" dirty="0">
              <a:solidFill>
                <a:schemeClr val="dk1"/>
              </a:solidFill>
            </a:endParaRPr>
          </a:p>
        </p:txBody>
      </p:sp>
    </p:spTree>
    <p:extLst>
      <p:ext uri="{BB962C8B-B14F-4D97-AF65-F5344CB8AC3E}">
        <p14:creationId xmlns:p14="http://schemas.microsoft.com/office/powerpoint/2010/main" val="384125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5"/>
          <p:cNvSpPr txBox="1">
            <a:spLocks noGrp="1"/>
          </p:cNvSpPr>
          <p:nvPr>
            <p:ph type="title"/>
          </p:nvPr>
        </p:nvSpPr>
        <p:spPr>
          <a:xfrm>
            <a:off x="2393850" y="2327300"/>
            <a:ext cx="435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Methodology</a:t>
            </a:r>
            <a:endParaRPr dirty="0"/>
          </a:p>
        </p:txBody>
      </p:sp>
      <p:sp>
        <p:nvSpPr>
          <p:cNvPr id="573" name="Google Shape;573;p55"/>
          <p:cNvSpPr txBox="1">
            <a:spLocks noGrp="1"/>
          </p:cNvSpPr>
          <p:nvPr>
            <p:ph type="title" idx="2"/>
          </p:nvPr>
        </p:nvSpPr>
        <p:spPr>
          <a:xfrm>
            <a:off x="5904400" y="463725"/>
            <a:ext cx="1861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857" name="Google Shape;857;p70"/>
          <p:cNvSpPr/>
          <p:nvPr/>
        </p:nvSpPr>
        <p:spPr>
          <a:xfrm>
            <a:off x="1221725" y="2190254"/>
            <a:ext cx="1950900" cy="447900"/>
          </a:xfrm>
          <a:prstGeom prst="rect">
            <a:avLst/>
          </a:prstGeom>
          <a:solidFill>
            <a:schemeClr val="dk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Boogaloo"/>
                <a:ea typeface="Boogaloo"/>
                <a:cs typeface="Boogaloo"/>
                <a:sym typeface="Boogaloo"/>
              </a:rPr>
              <a:t>Data collection</a:t>
            </a:r>
            <a:endParaRPr sz="1800" b="1" dirty="0">
              <a:solidFill>
                <a:schemeClr val="lt1"/>
              </a:solidFill>
              <a:latin typeface="Boogaloo"/>
              <a:ea typeface="Boogaloo"/>
              <a:cs typeface="Boogaloo"/>
              <a:sym typeface="Boogaloo"/>
            </a:endParaRPr>
          </a:p>
        </p:txBody>
      </p:sp>
      <p:sp>
        <p:nvSpPr>
          <p:cNvPr id="858" name="Google Shape;858;p70"/>
          <p:cNvSpPr/>
          <p:nvPr/>
        </p:nvSpPr>
        <p:spPr>
          <a:xfrm>
            <a:off x="3596550" y="2190254"/>
            <a:ext cx="1950900" cy="447900"/>
          </a:xfrm>
          <a:prstGeom prst="rect">
            <a:avLst/>
          </a:prstGeom>
          <a:solidFill>
            <a:schemeClr val="dk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algn="ctr"/>
            <a:r>
              <a:rPr lang="en-US" sz="1800" b="1" dirty="0">
                <a:solidFill>
                  <a:schemeClr val="lt1"/>
                </a:solidFill>
                <a:latin typeface="Boogaloo"/>
                <a:ea typeface="Boogaloo"/>
                <a:cs typeface="Boogaloo"/>
                <a:sym typeface="Boogaloo"/>
              </a:rPr>
              <a:t>Preprocessing Data</a:t>
            </a:r>
          </a:p>
        </p:txBody>
      </p:sp>
      <p:sp>
        <p:nvSpPr>
          <p:cNvPr id="859" name="Google Shape;859;p70"/>
          <p:cNvSpPr/>
          <p:nvPr/>
        </p:nvSpPr>
        <p:spPr>
          <a:xfrm>
            <a:off x="5971375" y="2190254"/>
            <a:ext cx="1950900" cy="447900"/>
          </a:xfrm>
          <a:prstGeom prst="rect">
            <a:avLst/>
          </a:prstGeom>
          <a:solidFill>
            <a:schemeClr val="dk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lt1"/>
                </a:solidFill>
                <a:latin typeface="Boogaloo"/>
                <a:ea typeface="Boogaloo"/>
                <a:cs typeface="Boogaloo"/>
                <a:sym typeface="Boogaloo"/>
              </a:rPr>
              <a:t>Encoding Data</a:t>
            </a:r>
          </a:p>
        </p:txBody>
      </p:sp>
      <p:sp>
        <p:nvSpPr>
          <p:cNvPr id="860" name="Google Shape;860;p70"/>
          <p:cNvSpPr/>
          <p:nvPr/>
        </p:nvSpPr>
        <p:spPr>
          <a:xfrm>
            <a:off x="1221726" y="3646079"/>
            <a:ext cx="1950900" cy="447900"/>
          </a:xfrm>
          <a:prstGeom prst="rect">
            <a:avLst/>
          </a:prstGeom>
          <a:solidFill>
            <a:schemeClr val="dk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Boogaloo"/>
                <a:ea typeface="Boogaloo"/>
                <a:cs typeface="Boogaloo"/>
                <a:sym typeface="Boogaloo"/>
              </a:rPr>
              <a:t>Finetune</a:t>
            </a:r>
            <a:endParaRPr sz="1800" b="1" dirty="0">
              <a:solidFill>
                <a:schemeClr val="lt1"/>
              </a:solidFill>
              <a:latin typeface="Boogaloo"/>
              <a:ea typeface="Boogaloo"/>
              <a:cs typeface="Boogaloo"/>
              <a:sym typeface="Boogaloo"/>
            </a:endParaRPr>
          </a:p>
        </p:txBody>
      </p:sp>
      <p:sp>
        <p:nvSpPr>
          <p:cNvPr id="861" name="Google Shape;861;p70"/>
          <p:cNvSpPr/>
          <p:nvPr/>
        </p:nvSpPr>
        <p:spPr>
          <a:xfrm>
            <a:off x="5971375" y="3646079"/>
            <a:ext cx="1950900" cy="447900"/>
          </a:xfrm>
          <a:prstGeom prst="rect">
            <a:avLst/>
          </a:prstGeom>
          <a:solidFill>
            <a:schemeClr val="dk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Boogaloo"/>
                <a:ea typeface="Boogaloo"/>
                <a:cs typeface="Boogaloo"/>
                <a:sym typeface="Boogaloo"/>
              </a:rPr>
              <a:t>Modeling</a:t>
            </a:r>
            <a:endParaRPr sz="1800" b="1" dirty="0">
              <a:solidFill>
                <a:schemeClr val="lt1"/>
              </a:solidFill>
              <a:latin typeface="Boogaloo"/>
              <a:ea typeface="Boogaloo"/>
              <a:cs typeface="Boogaloo"/>
              <a:sym typeface="Boogaloo"/>
            </a:endParaRPr>
          </a:p>
        </p:txBody>
      </p:sp>
      <p:sp>
        <p:nvSpPr>
          <p:cNvPr id="862" name="Google Shape;862;p70"/>
          <p:cNvSpPr/>
          <p:nvPr/>
        </p:nvSpPr>
        <p:spPr>
          <a:xfrm>
            <a:off x="1973975" y="1627179"/>
            <a:ext cx="446400" cy="447900"/>
          </a:xfrm>
          <a:prstGeom prst="rect">
            <a:avLst/>
          </a:prstGeom>
          <a:solidFill>
            <a:schemeClr val="lt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Boogaloo"/>
                <a:ea typeface="Boogaloo"/>
                <a:cs typeface="Boogaloo"/>
                <a:sym typeface="Boogaloo"/>
              </a:rPr>
              <a:t>1</a:t>
            </a:r>
            <a:endParaRPr sz="1800" b="1">
              <a:solidFill>
                <a:schemeClr val="dk1"/>
              </a:solidFill>
              <a:latin typeface="Boogaloo"/>
              <a:ea typeface="Boogaloo"/>
              <a:cs typeface="Boogaloo"/>
              <a:sym typeface="Boogaloo"/>
            </a:endParaRPr>
          </a:p>
        </p:txBody>
      </p:sp>
      <p:sp>
        <p:nvSpPr>
          <p:cNvPr id="863" name="Google Shape;863;p70"/>
          <p:cNvSpPr/>
          <p:nvPr/>
        </p:nvSpPr>
        <p:spPr>
          <a:xfrm>
            <a:off x="4348800" y="1627179"/>
            <a:ext cx="446400" cy="447900"/>
          </a:xfrm>
          <a:prstGeom prst="rect">
            <a:avLst/>
          </a:prstGeom>
          <a:solidFill>
            <a:schemeClr val="lt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Boogaloo"/>
                <a:ea typeface="Boogaloo"/>
                <a:cs typeface="Boogaloo"/>
                <a:sym typeface="Boogaloo"/>
              </a:rPr>
              <a:t>2</a:t>
            </a:r>
            <a:endParaRPr sz="1800" b="1">
              <a:solidFill>
                <a:schemeClr val="dk1"/>
              </a:solidFill>
              <a:latin typeface="Boogaloo"/>
              <a:ea typeface="Boogaloo"/>
              <a:cs typeface="Boogaloo"/>
              <a:sym typeface="Boogaloo"/>
            </a:endParaRPr>
          </a:p>
        </p:txBody>
      </p:sp>
      <p:sp>
        <p:nvSpPr>
          <p:cNvPr id="864" name="Google Shape;864;p70"/>
          <p:cNvSpPr/>
          <p:nvPr/>
        </p:nvSpPr>
        <p:spPr>
          <a:xfrm>
            <a:off x="6723625" y="1627179"/>
            <a:ext cx="446400" cy="447900"/>
          </a:xfrm>
          <a:prstGeom prst="rect">
            <a:avLst/>
          </a:prstGeom>
          <a:solidFill>
            <a:schemeClr val="lt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Boogaloo"/>
                <a:ea typeface="Boogaloo"/>
                <a:cs typeface="Boogaloo"/>
                <a:sym typeface="Boogaloo"/>
              </a:rPr>
              <a:t>3</a:t>
            </a:r>
            <a:endParaRPr sz="1800" b="1">
              <a:solidFill>
                <a:schemeClr val="dk1"/>
              </a:solidFill>
              <a:latin typeface="Boogaloo"/>
              <a:ea typeface="Boogaloo"/>
              <a:cs typeface="Boogaloo"/>
              <a:sym typeface="Boogaloo"/>
            </a:endParaRPr>
          </a:p>
        </p:txBody>
      </p:sp>
      <p:sp>
        <p:nvSpPr>
          <p:cNvPr id="865" name="Google Shape;865;p70"/>
          <p:cNvSpPr/>
          <p:nvPr/>
        </p:nvSpPr>
        <p:spPr>
          <a:xfrm>
            <a:off x="6734865" y="3082079"/>
            <a:ext cx="446400" cy="447900"/>
          </a:xfrm>
          <a:prstGeom prst="rect">
            <a:avLst/>
          </a:prstGeom>
          <a:solidFill>
            <a:schemeClr val="lt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Boogaloo"/>
                <a:ea typeface="Boogaloo"/>
                <a:cs typeface="Boogaloo"/>
                <a:sym typeface="Boogaloo"/>
              </a:rPr>
              <a:t>4</a:t>
            </a:r>
            <a:endParaRPr sz="1800" b="1">
              <a:solidFill>
                <a:schemeClr val="dk1"/>
              </a:solidFill>
              <a:latin typeface="Boogaloo"/>
              <a:ea typeface="Boogaloo"/>
              <a:cs typeface="Boogaloo"/>
              <a:sym typeface="Boogaloo"/>
            </a:endParaRPr>
          </a:p>
        </p:txBody>
      </p:sp>
      <p:sp>
        <p:nvSpPr>
          <p:cNvPr id="866" name="Google Shape;866;p70"/>
          <p:cNvSpPr/>
          <p:nvPr/>
        </p:nvSpPr>
        <p:spPr>
          <a:xfrm>
            <a:off x="4364273" y="3071655"/>
            <a:ext cx="446400" cy="447900"/>
          </a:xfrm>
          <a:prstGeom prst="rect">
            <a:avLst/>
          </a:prstGeom>
          <a:solidFill>
            <a:schemeClr val="lt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Boogaloo"/>
                <a:ea typeface="Boogaloo"/>
                <a:cs typeface="Boogaloo"/>
                <a:sym typeface="Boogaloo"/>
              </a:rPr>
              <a:t>5</a:t>
            </a:r>
            <a:endParaRPr sz="1800" b="1">
              <a:solidFill>
                <a:schemeClr val="dk1"/>
              </a:solidFill>
              <a:latin typeface="Boogaloo"/>
              <a:ea typeface="Boogaloo"/>
              <a:cs typeface="Boogaloo"/>
              <a:sym typeface="Boogaloo"/>
            </a:endParaRPr>
          </a:p>
        </p:txBody>
      </p:sp>
      <p:cxnSp>
        <p:nvCxnSpPr>
          <p:cNvPr id="867" name="Google Shape;867;p70"/>
          <p:cNvCxnSpPr>
            <a:stCxn id="857" idx="3"/>
            <a:endCxn id="858" idx="1"/>
          </p:cNvCxnSpPr>
          <p:nvPr/>
        </p:nvCxnSpPr>
        <p:spPr>
          <a:xfrm>
            <a:off x="3172625" y="2414204"/>
            <a:ext cx="423900" cy="0"/>
          </a:xfrm>
          <a:prstGeom prst="straightConnector1">
            <a:avLst/>
          </a:prstGeom>
          <a:noFill/>
          <a:ln w="28575" cap="flat" cmpd="sng">
            <a:solidFill>
              <a:schemeClr val="dk1"/>
            </a:solidFill>
            <a:prstDash val="solid"/>
            <a:round/>
            <a:headEnd type="none" w="med" len="med"/>
            <a:tailEnd type="none" w="med" len="med"/>
          </a:ln>
        </p:spPr>
      </p:cxnSp>
      <p:cxnSp>
        <p:nvCxnSpPr>
          <p:cNvPr id="868" name="Google Shape;868;p70"/>
          <p:cNvCxnSpPr>
            <a:stCxn id="858" idx="3"/>
            <a:endCxn id="859" idx="1"/>
          </p:cNvCxnSpPr>
          <p:nvPr/>
        </p:nvCxnSpPr>
        <p:spPr>
          <a:xfrm>
            <a:off x="5547450" y="2414204"/>
            <a:ext cx="423900" cy="0"/>
          </a:xfrm>
          <a:prstGeom prst="straightConnector1">
            <a:avLst/>
          </a:prstGeom>
          <a:noFill/>
          <a:ln w="28575" cap="flat" cmpd="sng">
            <a:solidFill>
              <a:schemeClr val="dk1"/>
            </a:solidFill>
            <a:prstDash val="solid"/>
            <a:round/>
            <a:headEnd type="none" w="med" len="med"/>
            <a:tailEnd type="none" w="med" len="med"/>
          </a:ln>
        </p:spPr>
      </p:cxnSp>
      <p:cxnSp>
        <p:nvCxnSpPr>
          <p:cNvPr id="869" name="Google Shape;869;p70"/>
          <p:cNvCxnSpPr>
            <a:stCxn id="859" idx="3"/>
            <a:endCxn id="861" idx="3"/>
          </p:cNvCxnSpPr>
          <p:nvPr/>
        </p:nvCxnSpPr>
        <p:spPr>
          <a:xfrm>
            <a:off x="7922275" y="2414204"/>
            <a:ext cx="12700" cy="1455825"/>
          </a:xfrm>
          <a:prstGeom prst="bentConnector3">
            <a:avLst>
              <a:gd name="adj1" fmla="val 1800000"/>
            </a:avLst>
          </a:prstGeom>
          <a:noFill/>
          <a:ln w="28575" cap="flat" cmpd="sng">
            <a:solidFill>
              <a:schemeClr val="dk1"/>
            </a:solidFill>
            <a:prstDash val="solid"/>
            <a:round/>
            <a:headEnd type="none" w="med" len="med"/>
            <a:tailEnd type="none" w="med" len="med"/>
          </a:ln>
        </p:spPr>
      </p:cxnSp>
      <p:cxnSp>
        <p:nvCxnSpPr>
          <p:cNvPr id="870" name="Google Shape;870;p70"/>
          <p:cNvCxnSpPr>
            <a:stCxn id="861" idx="1"/>
            <a:endCxn id="860" idx="3"/>
          </p:cNvCxnSpPr>
          <p:nvPr/>
        </p:nvCxnSpPr>
        <p:spPr>
          <a:xfrm flipH="1">
            <a:off x="3172626" y="3870029"/>
            <a:ext cx="2798749" cy="0"/>
          </a:xfrm>
          <a:prstGeom prst="straightConnector1">
            <a:avLst/>
          </a:prstGeom>
          <a:noFill/>
          <a:ln w="28575" cap="flat" cmpd="sng">
            <a:solidFill>
              <a:schemeClr val="dk1"/>
            </a:solidFill>
            <a:prstDash val="solid"/>
            <a:round/>
            <a:headEnd type="none" w="med" len="med"/>
            <a:tailEnd type="none" w="med" len="med"/>
          </a:ln>
        </p:spPr>
      </p:cxnSp>
      <p:cxnSp>
        <p:nvCxnSpPr>
          <p:cNvPr id="871" name="Google Shape;871;p70"/>
          <p:cNvCxnSpPr>
            <a:stCxn id="860" idx="1"/>
            <a:endCxn id="857" idx="1"/>
          </p:cNvCxnSpPr>
          <p:nvPr/>
        </p:nvCxnSpPr>
        <p:spPr>
          <a:xfrm rot="10800000">
            <a:off x="1221726" y="2414205"/>
            <a:ext cx="1" cy="1455825"/>
          </a:xfrm>
          <a:prstGeom prst="bentConnector3">
            <a:avLst>
              <a:gd name="adj1" fmla="val 22860100000"/>
            </a:avLst>
          </a:prstGeom>
          <a:noFill/>
          <a:ln w="28575" cap="flat" cmpd="sng">
            <a:solidFill>
              <a:schemeClr val="dk1"/>
            </a:solidFill>
            <a:prstDash val="solid"/>
            <a:round/>
            <a:headEnd type="none" w="med" len="med"/>
            <a:tailEnd type="triangle" w="med" len="med"/>
          </a:ln>
        </p:spPr>
      </p:cxnSp>
      <p:sp>
        <p:nvSpPr>
          <p:cNvPr id="8" name="Google Shape;860;p70">
            <a:extLst>
              <a:ext uri="{FF2B5EF4-FFF2-40B4-BE49-F238E27FC236}">
                <a16:creationId xmlns:a16="http://schemas.microsoft.com/office/drawing/2014/main" id="{B1D36076-DEB9-E975-6324-E7DD77B406EC}"/>
              </a:ext>
            </a:extLst>
          </p:cNvPr>
          <p:cNvSpPr/>
          <p:nvPr/>
        </p:nvSpPr>
        <p:spPr>
          <a:xfrm>
            <a:off x="3596549" y="3646079"/>
            <a:ext cx="1950900" cy="447900"/>
          </a:xfrm>
          <a:prstGeom prst="rect">
            <a:avLst/>
          </a:prstGeom>
          <a:solidFill>
            <a:schemeClr val="dk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Boogaloo"/>
                <a:ea typeface="Boogaloo"/>
                <a:cs typeface="Boogaloo"/>
                <a:sym typeface="Boogaloo"/>
              </a:rPr>
              <a:t>Evaluation</a:t>
            </a:r>
            <a:endParaRPr sz="1800" b="1" dirty="0">
              <a:solidFill>
                <a:schemeClr val="lt1"/>
              </a:solidFill>
              <a:latin typeface="Boogaloo"/>
              <a:ea typeface="Boogaloo"/>
              <a:cs typeface="Boogaloo"/>
              <a:sym typeface="Boogaloo"/>
            </a:endParaRPr>
          </a:p>
        </p:txBody>
      </p:sp>
      <p:sp>
        <p:nvSpPr>
          <p:cNvPr id="9" name="Google Shape;866;p70">
            <a:extLst>
              <a:ext uri="{FF2B5EF4-FFF2-40B4-BE49-F238E27FC236}">
                <a16:creationId xmlns:a16="http://schemas.microsoft.com/office/drawing/2014/main" id="{65E3EC12-379F-1566-BAA3-5CE6C1970023}"/>
              </a:ext>
            </a:extLst>
          </p:cNvPr>
          <p:cNvSpPr/>
          <p:nvPr/>
        </p:nvSpPr>
        <p:spPr>
          <a:xfrm>
            <a:off x="1973975" y="3082079"/>
            <a:ext cx="446400" cy="447900"/>
          </a:xfrm>
          <a:prstGeom prst="rect">
            <a:avLst/>
          </a:prstGeom>
          <a:solidFill>
            <a:schemeClr val="lt2"/>
          </a:solidFill>
          <a:ln w="19050" cap="flat" cmpd="sng">
            <a:solidFill>
              <a:schemeClr val="dk1"/>
            </a:solidFill>
            <a:prstDash val="solid"/>
            <a:round/>
            <a:headEnd type="none" w="sm" len="sm"/>
            <a:tailEnd type="none" w="sm" len="sm"/>
          </a:ln>
          <a:effectLst>
            <a:outerShdw dist="28575"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Boogaloo"/>
                <a:ea typeface="Boogaloo"/>
                <a:cs typeface="Boogaloo"/>
                <a:sym typeface="Boogaloo"/>
              </a:rPr>
              <a:t>6</a:t>
            </a:r>
            <a:endParaRPr sz="1800" b="1" dirty="0">
              <a:solidFill>
                <a:schemeClr val="dk1"/>
              </a:solidFill>
              <a:latin typeface="Boogaloo"/>
              <a:ea typeface="Boogaloo"/>
              <a:cs typeface="Boogaloo"/>
              <a:sym typeface="Boogalo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title"/>
          </p:nvPr>
        </p:nvSpPr>
        <p:spPr>
          <a:xfrm>
            <a:off x="3826625" y="1783700"/>
            <a:ext cx="377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 </a:t>
            </a:r>
            <a:br>
              <a:rPr lang="en" dirty="0"/>
            </a:br>
            <a:r>
              <a:rPr lang="en" dirty="0"/>
              <a:t>&amp; Preprocess</a:t>
            </a:r>
            <a:endParaRPr dirty="0"/>
          </a:p>
        </p:txBody>
      </p:sp>
      <p:sp>
        <p:nvSpPr>
          <p:cNvPr id="707" name="Google Shape;707;p62"/>
          <p:cNvSpPr txBox="1">
            <a:spLocks noGrp="1"/>
          </p:cNvSpPr>
          <p:nvPr>
            <p:ph type="title" idx="2"/>
          </p:nvPr>
        </p:nvSpPr>
        <p:spPr>
          <a:xfrm>
            <a:off x="1041550" y="1590000"/>
            <a:ext cx="1861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709" name="Google Shape;709;p62"/>
          <p:cNvSpPr/>
          <p:nvPr/>
        </p:nvSpPr>
        <p:spPr>
          <a:xfrm>
            <a:off x="7354552" y="540000"/>
            <a:ext cx="1316466" cy="1316412"/>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36"/>
          <p:cNvSpPr txBox="1">
            <a:spLocks noGrp="1"/>
          </p:cNvSpPr>
          <p:nvPr>
            <p:ph type="subTitle" idx="2"/>
          </p:nvPr>
        </p:nvSpPr>
        <p:spPr>
          <a:xfrm>
            <a:off x="4273066" y="3417236"/>
            <a:ext cx="4110000" cy="5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Collected the Data by s</a:t>
            </a:r>
            <a:r>
              <a:rPr lang="en-US" sz="2400" dirty="0"/>
              <a:t>crapping </a:t>
            </a:r>
          </a:p>
          <a:p>
            <a:pPr marL="0" lvl="0" indent="0" algn="ctr" rtl="0">
              <a:spcBef>
                <a:spcPts val="0"/>
              </a:spcBef>
              <a:spcAft>
                <a:spcPts val="0"/>
              </a:spcAft>
              <a:buNone/>
            </a:pPr>
            <a:r>
              <a:rPr lang="en-US" sz="2400" dirty="0"/>
              <a:t>data via reddit’s API </a:t>
            </a:r>
            <a:endParaRPr lang="en-US" dirty="0"/>
          </a:p>
        </p:txBody>
      </p:sp>
      <p:sp>
        <p:nvSpPr>
          <p:cNvPr id="262" name="Google Shape;262;p36"/>
          <p:cNvSpPr/>
          <p:nvPr/>
        </p:nvSpPr>
        <p:spPr>
          <a:xfrm>
            <a:off x="443900" y="238528"/>
            <a:ext cx="1075518" cy="1075518"/>
          </a:xfrm>
          <a:prstGeom prst="irregularSeal1">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ชื่อเรื่องรอง 2">
            <a:extLst>
              <a:ext uri="{FF2B5EF4-FFF2-40B4-BE49-F238E27FC236}">
                <a16:creationId xmlns:a16="http://schemas.microsoft.com/office/drawing/2014/main" id="{B924A517-AE67-D023-7BA6-8671E40DA469}"/>
              </a:ext>
            </a:extLst>
          </p:cNvPr>
          <p:cNvSpPr>
            <a:spLocks noGrp="1"/>
          </p:cNvSpPr>
          <p:nvPr>
            <p:ph type="subTitle" idx="1"/>
          </p:nvPr>
        </p:nvSpPr>
        <p:spPr/>
        <p:txBody>
          <a:bodyPr/>
          <a:lstStyle/>
          <a:p>
            <a:endParaRPr lang="en-US"/>
          </a:p>
        </p:txBody>
      </p:sp>
      <p:pic>
        <p:nvPicPr>
          <p:cNvPr id="4" name="รูปภาพ 3">
            <a:extLst>
              <a:ext uri="{FF2B5EF4-FFF2-40B4-BE49-F238E27FC236}">
                <a16:creationId xmlns:a16="http://schemas.microsoft.com/office/drawing/2014/main" id="{F83D3D54-D614-E8A1-30A8-77D4A9FFA70C}"/>
              </a:ext>
            </a:extLst>
          </p:cNvPr>
          <p:cNvPicPr>
            <a:picLocks noChangeAspect="1"/>
          </p:cNvPicPr>
          <p:nvPr/>
        </p:nvPicPr>
        <p:blipFill rotWithShape="1">
          <a:blip r:embed="rId3">
            <a:extLst>
              <a:ext uri="{28A0092B-C50C-407E-A947-70E740481C1C}">
                <a14:useLocalDpi xmlns:a14="http://schemas.microsoft.com/office/drawing/2010/main" val="0"/>
              </a:ext>
            </a:extLst>
          </a:blip>
          <a:srcRect r="51397"/>
          <a:stretch/>
        </p:blipFill>
        <p:spPr>
          <a:xfrm>
            <a:off x="1125906" y="22854"/>
            <a:ext cx="2702631" cy="3127868"/>
          </a:xfrm>
          <a:prstGeom prst="rect">
            <a:avLst/>
          </a:prstGeom>
        </p:spPr>
      </p:pic>
      <p:pic>
        <p:nvPicPr>
          <p:cNvPr id="5" name="รูปภาพ 4">
            <a:extLst>
              <a:ext uri="{FF2B5EF4-FFF2-40B4-BE49-F238E27FC236}">
                <a16:creationId xmlns:a16="http://schemas.microsoft.com/office/drawing/2014/main" id="{4399E184-0D51-16AB-1027-E8D645B664D6}"/>
              </a:ext>
            </a:extLst>
          </p:cNvPr>
          <p:cNvPicPr>
            <a:picLocks noChangeAspect="1"/>
          </p:cNvPicPr>
          <p:nvPr/>
        </p:nvPicPr>
        <p:blipFill rotWithShape="1">
          <a:blip r:embed="rId3">
            <a:extLst>
              <a:ext uri="{28A0092B-C50C-407E-A947-70E740481C1C}">
                <a14:useLocalDpi xmlns:a14="http://schemas.microsoft.com/office/drawing/2010/main" val="0"/>
              </a:ext>
            </a:extLst>
          </a:blip>
          <a:srcRect l="49027"/>
          <a:stretch/>
        </p:blipFill>
        <p:spPr>
          <a:xfrm>
            <a:off x="3935120" y="24539"/>
            <a:ext cx="2834448" cy="3127868"/>
          </a:xfrm>
          <a:prstGeom prst="rect">
            <a:avLst/>
          </a:prstGeom>
        </p:spPr>
      </p:pic>
      <p:sp>
        <p:nvSpPr>
          <p:cNvPr id="6" name="กล่องข้อความ 5">
            <a:extLst>
              <a:ext uri="{FF2B5EF4-FFF2-40B4-BE49-F238E27FC236}">
                <a16:creationId xmlns:a16="http://schemas.microsoft.com/office/drawing/2014/main" id="{AEC496D3-65E4-E812-44E3-1293DECCDECE}"/>
              </a:ext>
            </a:extLst>
          </p:cNvPr>
          <p:cNvSpPr txBox="1"/>
          <p:nvPr/>
        </p:nvSpPr>
        <p:spPr>
          <a:xfrm>
            <a:off x="1906764" y="60087"/>
            <a:ext cx="1818017" cy="400110"/>
          </a:xfrm>
          <a:prstGeom prst="rect">
            <a:avLst/>
          </a:prstGeom>
          <a:noFill/>
        </p:spPr>
        <p:txBody>
          <a:bodyPr wrap="square">
            <a:spAutoFit/>
          </a:bodyPr>
          <a:lstStyle/>
          <a:p>
            <a:r>
              <a:rPr lang="en-US" sz="2000" b="1" dirty="0">
                <a:solidFill>
                  <a:schemeClr val="bg1"/>
                </a:solidFill>
              </a:rPr>
              <a:t>r/Marvel</a:t>
            </a:r>
            <a:endParaRPr lang="th-TH" sz="2000" b="1" dirty="0">
              <a:solidFill>
                <a:schemeClr val="bg1"/>
              </a:solidFill>
            </a:endParaRPr>
          </a:p>
        </p:txBody>
      </p:sp>
      <p:sp>
        <p:nvSpPr>
          <p:cNvPr id="7" name="กล่องข้อความ 6">
            <a:extLst>
              <a:ext uri="{FF2B5EF4-FFF2-40B4-BE49-F238E27FC236}">
                <a16:creationId xmlns:a16="http://schemas.microsoft.com/office/drawing/2014/main" id="{BF85151F-E9E6-EC7F-8CD6-E24EE79EA2B0}"/>
              </a:ext>
            </a:extLst>
          </p:cNvPr>
          <p:cNvSpPr txBox="1"/>
          <p:nvPr/>
        </p:nvSpPr>
        <p:spPr>
          <a:xfrm>
            <a:off x="4701938" y="60087"/>
            <a:ext cx="1818017" cy="400110"/>
          </a:xfrm>
          <a:prstGeom prst="rect">
            <a:avLst/>
          </a:prstGeom>
          <a:noFill/>
        </p:spPr>
        <p:txBody>
          <a:bodyPr wrap="square">
            <a:spAutoFit/>
          </a:bodyPr>
          <a:lstStyle/>
          <a:p>
            <a:r>
              <a:rPr lang="en-US" sz="2000" b="1" dirty="0">
                <a:solidFill>
                  <a:schemeClr val="bg1"/>
                </a:solidFill>
              </a:rPr>
              <a:t>r/</a:t>
            </a:r>
            <a:r>
              <a:rPr lang="en-US" sz="2000" b="1" dirty="0" err="1">
                <a:solidFill>
                  <a:schemeClr val="bg1"/>
                </a:solidFill>
              </a:rPr>
              <a:t>DCcomics</a:t>
            </a:r>
            <a:endParaRPr lang="th-TH" sz="2000" b="1" dirty="0">
              <a:solidFill>
                <a:schemeClr val="bg1"/>
              </a:solidFill>
            </a:endParaRPr>
          </a:p>
        </p:txBody>
      </p:sp>
      <p:sp>
        <p:nvSpPr>
          <p:cNvPr id="8" name="กล่องข้อความ 7">
            <a:extLst>
              <a:ext uri="{FF2B5EF4-FFF2-40B4-BE49-F238E27FC236}">
                <a16:creationId xmlns:a16="http://schemas.microsoft.com/office/drawing/2014/main" id="{F0A7C6D5-948B-BE41-F57B-B69E5A1DE445}"/>
              </a:ext>
            </a:extLst>
          </p:cNvPr>
          <p:cNvSpPr txBox="1"/>
          <p:nvPr/>
        </p:nvSpPr>
        <p:spPr>
          <a:xfrm>
            <a:off x="2669243" y="384673"/>
            <a:ext cx="2214832" cy="307777"/>
          </a:xfrm>
          <a:prstGeom prst="rect">
            <a:avLst/>
          </a:prstGeom>
          <a:noFill/>
        </p:spPr>
        <p:txBody>
          <a:bodyPr wrap="square">
            <a:spAutoFit/>
          </a:bodyPr>
          <a:lstStyle/>
          <a:p>
            <a:r>
              <a:rPr lang="en-US" b="1" i="1" u="sng" dirty="0">
                <a:solidFill>
                  <a:schemeClr val="bg1"/>
                </a:solidFill>
                <a:latin typeface="+mj-lt"/>
              </a:rPr>
              <a:t>1,995</a:t>
            </a:r>
            <a:r>
              <a:rPr lang="th-TH" b="1" i="1" u="sng" dirty="0">
                <a:solidFill>
                  <a:schemeClr val="bg1"/>
                </a:solidFill>
                <a:effectLst/>
                <a:latin typeface="+mj-lt"/>
              </a:rPr>
              <a:t> </a:t>
            </a:r>
            <a:r>
              <a:rPr lang="en-US" b="1" i="1" u="sng" dirty="0">
                <a:solidFill>
                  <a:schemeClr val="bg1"/>
                </a:solidFill>
                <a:effectLst/>
                <a:latin typeface="+mj-lt"/>
              </a:rPr>
              <a:t>posts</a:t>
            </a:r>
            <a:endParaRPr lang="th-TH" b="1" i="1" u="sng" dirty="0">
              <a:solidFill>
                <a:schemeClr val="bg1"/>
              </a:solidFill>
              <a:latin typeface="+mj-lt"/>
            </a:endParaRPr>
          </a:p>
        </p:txBody>
      </p:sp>
      <p:sp>
        <p:nvSpPr>
          <p:cNvPr id="9" name="กล่องข้อความ 8">
            <a:extLst>
              <a:ext uri="{FF2B5EF4-FFF2-40B4-BE49-F238E27FC236}">
                <a16:creationId xmlns:a16="http://schemas.microsoft.com/office/drawing/2014/main" id="{E100BA2C-B27D-442A-2C8F-009A0E15034E}"/>
              </a:ext>
            </a:extLst>
          </p:cNvPr>
          <p:cNvSpPr txBox="1"/>
          <p:nvPr/>
        </p:nvSpPr>
        <p:spPr>
          <a:xfrm>
            <a:off x="5646554" y="384673"/>
            <a:ext cx="2214832" cy="307777"/>
          </a:xfrm>
          <a:prstGeom prst="rect">
            <a:avLst/>
          </a:prstGeom>
          <a:noFill/>
        </p:spPr>
        <p:txBody>
          <a:bodyPr wrap="square">
            <a:spAutoFit/>
          </a:bodyPr>
          <a:lstStyle/>
          <a:p>
            <a:r>
              <a:rPr lang="en-US" b="1" i="1" u="sng" dirty="0">
                <a:solidFill>
                  <a:schemeClr val="bg1"/>
                </a:solidFill>
                <a:latin typeface="+mj-lt"/>
              </a:rPr>
              <a:t>2,185</a:t>
            </a:r>
            <a:r>
              <a:rPr lang="th-TH" b="1" i="1" u="sng" dirty="0">
                <a:solidFill>
                  <a:schemeClr val="bg1"/>
                </a:solidFill>
                <a:effectLst/>
                <a:latin typeface="+mj-lt"/>
              </a:rPr>
              <a:t> </a:t>
            </a:r>
            <a:r>
              <a:rPr lang="en-US" b="1" i="1" u="sng" dirty="0">
                <a:solidFill>
                  <a:schemeClr val="bg1"/>
                </a:solidFill>
                <a:latin typeface="+mj-lt"/>
              </a:rPr>
              <a:t>p</a:t>
            </a:r>
            <a:r>
              <a:rPr lang="en-US" b="1" i="1" u="sng" dirty="0">
                <a:solidFill>
                  <a:schemeClr val="bg1"/>
                </a:solidFill>
                <a:effectLst/>
                <a:latin typeface="+mj-lt"/>
              </a:rPr>
              <a:t>osts</a:t>
            </a:r>
            <a:endParaRPr lang="th-TH" b="1" i="1" u="sng" dirty="0">
              <a:solidFill>
                <a:schemeClr val="bg1"/>
              </a:solidFill>
              <a:latin typeface="+mj-lt"/>
            </a:endParaRPr>
          </a:p>
        </p:txBody>
      </p:sp>
      <p:sp>
        <p:nvSpPr>
          <p:cNvPr id="10" name="กล่องข้อความ 9">
            <a:extLst>
              <a:ext uri="{FF2B5EF4-FFF2-40B4-BE49-F238E27FC236}">
                <a16:creationId xmlns:a16="http://schemas.microsoft.com/office/drawing/2014/main" id="{EFB95631-75BD-CC05-2C79-A98C3DE91B85}"/>
              </a:ext>
            </a:extLst>
          </p:cNvPr>
          <p:cNvSpPr txBox="1"/>
          <p:nvPr/>
        </p:nvSpPr>
        <p:spPr>
          <a:xfrm>
            <a:off x="1055594" y="3115616"/>
            <a:ext cx="3843039" cy="707886"/>
          </a:xfrm>
          <a:prstGeom prst="rect">
            <a:avLst/>
          </a:prstGeom>
          <a:noFill/>
        </p:spPr>
        <p:txBody>
          <a:bodyPr wrap="square">
            <a:spAutoFit/>
          </a:bodyPr>
          <a:lstStyle/>
          <a:p>
            <a:r>
              <a:rPr lang="en-US" sz="2000" b="1" dirty="0">
                <a:solidFill>
                  <a:srgbClr val="C00000"/>
                </a:solidFill>
                <a:latin typeface="Amasis MT Pro Black" panose="02040A04050005020304" pitchFamily="18" charset="0"/>
              </a:rPr>
              <a:t>Sub-reddit: </a:t>
            </a:r>
          </a:p>
          <a:p>
            <a:r>
              <a:rPr lang="en-US" sz="2000" b="1" dirty="0">
                <a:solidFill>
                  <a:srgbClr val="002060"/>
                </a:solidFill>
                <a:effectLst>
                  <a:outerShdw blurRad="38100" dist="38100" dir="2700000" algn="tl">
                    <a:srgbClr val="000000">
                      <a:alpha val="43137"/>
                    </a:srgbClr>
                  </a:outerShdw>
                </a:effectLst>
                <a:latin typeface="Amasis MT Pro Black" panose="02040A04050005020304" pitchFamily="18" charset="0"/>
              </a:rPr>
              <a:t>Marvel and </a:t>
            </a:r>
            <a:r>
              <a:rPr lang="en-US" sz="2000" b="1" dirty="0" err="1">
                <a:solidFill>
                  <a:srgbClr val="002060"/>
                </a:solidFill>
                <a:effectLst>
                  <a:outerShdw blurRad="38100" dist="38100" dir="2700000" algn="tl">
                    <a:srgbClr val="000000">
                      <a:alpha val="43137"/>
                    </a:srgbClr>
                  </a:outerShdw>
                </a:effectLst>
                <a:latin typeface="Amasis MT Pro Black" panose="02040A04050005020304" pitchFamily="18" charset="0"/>
              </a:rPr>
              <a:t>DCcomics</a:t>
            </a:r>
            <a:endParaRPr lang="th-TH" sz="2000" b="1" dirty="0">
              <a:solidFill>
                <a:srgbClr val="002060"/>
              </a:solidFill>
              <a:effectLst>
                <a:outerShdw blurRad="38100" dist="38100" dir="2700000" algn="tl">
                  <a:srgbClr val="000000">
                    <a:alpha val="43137"/>
                  </a:srgbClr>
                </a:outerShdw>
              </a:effectLst>
              <a:latin typeface="Amasis MT Pro Black" panose="02040A04050005020304" pitchFamily="18" charset="0"/>
            </a:endParaRPr>
          </a:p>
        </p:txBody>
      </p:sp>
    </p:spTree>
  </p:cSld>
  <p:clrMapOvr>
    <a:masterClrMapping/>
  </p:clrMapOvr>
</p:sld>
</file>

<file path=ppt/theme/theme1.xml><?xml version="1.0" encoding="utf-8"?>
<a:theme xmlns:a="http://schemas.openxmlformats.org/drawingml/2006/main" name="Super Comic Book Style Consulting Toolkit by Slidesgo">
  <a:themeElements>
    <a:clrScheme name="Simple Light">
      <a:dk1>
        <a:srgbClr val="000000"/>
      </a:dk1>
      <a:lt1>
        <a:srgbClr val="FFFFFF"/>
      </a:lt1>
      <a:dk2>
        <a:srgbClr val="EC1E6C"/>
      </a:dk2>
      <a:lt2>
        <a:srgbClr val="94E76E"/>
      </a:lt2>
      <a:accent1>
        <a:srgbClr val="51C4F4"/>
      </a:accent1>
      <a:accent2>
        <a:srgbClr val="EFE4C7"/>
      </a:accent2>
      <a:accent3>
        <a:srgbClr val="FAF3E3"/>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806</TotalTime>
  <Words>1208</Words>
  <Application>Microsoft Office PowerPoint</Application>
  <PresentationFormat>นำเสนอทางหน้าจอ (16:9)</PresentationFormat>
  <Paragraphs>256</Paragraphs>
  <Slides>30</Slides>
  <Notes>26</Notes>
  <HiddenSlides>0</HiddenSlides>
  <MMClips>0</MMClips>
  <ScaleCrop>false</ScaleCrop>
  <HeadingPairs>
    <vt:vector size="6" baseType="variant">
      <vt:variant>
        <vt:lpstr>ฟอนต์ที่ถูกใช้</vt:lpstr>
      </vt:variant>
      <vt:variant>
        <vt:i4>9</vt:i4>
      </vt:variant>
      <vt:variant>
        <vt:lpstr>ธีม</vt:lpstr>
      </vt:variant>
      <vt:variant>
        <vt:i4>1</vt:i4>
      </vt:variant>
      <vt:variant>
        <vt:lpstr>ชื่อเรื่องสไลด์</vt:lpstr>
      </vt:variant>
      <vt:variant>
        <vt:i4>30</vt:i4>
      </vt:variant>
    </vt:vector>
  </HeadingPairs>
  <TitlesOfParts>
    <vt:vector size="40" baseType="lpstr">
      <vt:lpstr>Söhne</vt:lpstr>
      <vt:lpstr>Boogaloo</vt:lpstr>
      <vt:lpstr>Roboto Condensed Light</vt:lpstr>
      <vt:lpstr>Anaheim</vt:lpstr>
      <vt:lpstr>Amasis MT Pro Black</vt:lpstr>
      <vt:lpstr>Arial</vt:lpstr>
      <vt:lpstr>Comic Neue</vt:lpstr>
      <vt:lpstr>Arial</vt:lpstr>
      <vt:lpstr>Bangers</vt:lpstr>
      <vt:lpstr>Super Comic Book Style Consulting Toolkit by Slidesgo</vt:lpstr>
      <vt:lpstr>Comic-themed Toys Inventory Classification</vt:lpstr>
      <vt:lpstr>TABLE OF CONTENTS</vt:lpstr>
      <vt:lpstr>Problem statement &amp; Objective</vt:lpstr>
      <vt:lpstr>Problem statement</vt:lpstr>
      <vt:lpstr>Objective </vt:lpstr>
      <vt:lpstr>Methodology</vt:lpstr>
      <vt:lpstr>Methodology</vt:lpstr>
      <vt:lpstr>Data collection  &amp; Preprocess</vt:lpstr>
      <vt:lpstr>งานนำเสนอ PowerPoint</vt:lpstr>
      <vt:lpstr>Data preprocessing</vt:lpstr>
      <vt:lpstr>Data preprocessing</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Modeling &amp; Evaluation</vt:lpstr>
      <vt:lpstr>What we found in modeling</vt:lpstr>
      <vt:lpstr>What we found in modeling</vt:lpstr>
      <vt:lpstr>งานนำเสนอ PowerPoint</vt:lpstr>
      <vt:lpstr>งานนำเสนอ PowerPoint</vt:lpstr>
      <vt:lpstr>งานนำเสนอ PowerPoint</vt:lpstr>
      <vt:lpstr>งานนำเสนอ PowerPoint</vt:lpstr>
      <vt:lpstr>Error analysis</vt:lpstr>
      <vt:lpstr>Error Analysis</vt:lpstr>
      <vt:lpstr>Conclusion &amp; Recommendation</vt:lpstr>
      <vt:lpstr>Conclusion</vt:lpstr>
      <vt:lpstr>Recommendations</vt:lpstr>
      <vt:lpstr>Limitation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Comic-themed Toys Inventory Classification</dc:title>
  <dc:creator>ชนนทัย ฉันทกุล</dc:creator>
  <cp:lastModifiedBy>ชนนทัย ฉันทกุล</cp:lastModifiedBy>
  <cp:revision>38</cp:revision>
  <dcterms:modified xsi:type="dcterms:W3CDTF">2023-11-13T10:06:26Z</dcterms:modified>
</cp:coreProperties>
</file>